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38A26F-B39B-456B-B854-542E9ABBB0B8}" v="95" dt="2023-05-20T04:37:55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범수" userId="863329ffd88cf9fc" providerId="LiveId" clId="{D138A26F-B39B-456B-B854-542E9ABBB0B8}"/>
    <pc:docChg chg="undo custSel addSld delSld modSld sldOrd">
      <pc:chgData name="김 범수" userId="863329ffd88cf9fc" providerId="LiveId" clId="{D138A26F-B39B-456B-B854-542E9ABBB0B8}" dt="2023-05-20T04:40:06.831" v="3660" actId="1076"/>
      <pc:docMkLst>
        <pc:docMk/>
      </pc:docMkLst>
      <pc:sldChg chg="addSp delSp modSp new mod">
        <pc:chgData name="김 범수" userId="863329ffd88cf9fc" providerId="LiveId" clId="{D138A26F-B39B-456B-B854-542E9ABBB0B8}" dt="2023-05-20T00:57:52.646" v="1920" actId="208"/>
        <pc:sldMkLst>
          <pc:docMk/>
          <pc:sldMk cId="2280635038" sldId="256"/>
        </pc:sldMkLst>
        <pc:spChg chg="del">
          <ac:chgData name="김 범수" userId="863329ffd88cf9fc" providerId="LiveId" clId="{D138A26F-B39B-456B-B854-542E9ABBB0B8}" dt="2023-05-17T12:07:33.281" v="1" actId="478"/>
          <ac:spMkLst>
            <pc:docMk/>
            <pc:sldMk cId="2280635038" sldId="256"/>
            <ac:spMk id="2" creationId="{D348A817-F728-E3D6-B416-F7CA3A844849}"/>
          </ac:spMkLst>
        </pc:spChg>
        <pc:spChg chg="del">
          <ac:chgData name="김 범수" userId="863329ffd88cf9fc" providerId="LiveId" clId="{D138A26F-B39B-456B-B854-542E9ABBB0B8}" dt="2023-05-17T12:07:34.112" v="2" actId="478"/>
          <ac:spMkLst>
            <pc:docMk/>
            <pc:sldMk cId="2280635038" sldId="256"/>
            <ac:spMk id="3" creationId="{08D464CB-D2EF-2E93-D33A-F345FAF4615A}"/>
          </ac:spMkLst>
        </pc:spChg>
        <pc:spChg chg="add mod topLvl">
          <ac:chgData name="김 범수" userId="863329ffd88cf9fc" providerId="LiveId" clId="{D138A26F-B39B-456B-B854-542E9ABBB0B8}" dt="2023-05-20T00:57:48.373" v="1919" actId="164"/>
          <ac:spMkLst>
            <pc:docMk/>
            <pc:sldMk cId="2280635038" sldId="256"/>
            <ac:spMk id="8" creationId="{516D3A3A-6CA4-449B-49A4-C5147FE28917}"/>
          </ac:spMkLst>
        </pc:spChg>
        <pc:grpChg chg="add del mod">
          <ac:chgData name="김 범수" userId="863329ffd88cf9fc" providerId="LiveId" clId="{D138A26F-B39B-456B-B854-542E9ABBB0B8}" dt="2023-05-20T00:57:42.347" v="1914" actId="478"/>
          <ac:grpSpMkLst>
            <pc:docMk/>
            <pc:sldMk cId="2280635038" sldId="256"/>
            <ac:grpSpMk id="2" creationId="{EB853A39-7CFC-44A8-EB83-12B2EB09735A}"/>
          </ac:grpSpMkLst>
        </pc:grpChg>
        <pc:grpChg chg="add mod">
          <ac:chgData name="김 범수" userId="863329ffd88cf9fc" providerId="LiveId" clId="{D138A26F-B39B-456B-B854-542E9ABBB0B8}" dt="2023-05-20T00:57:48.373" v="1919" actId="164"/>
          <ac:grpSpMkLst>
            <pc:docMk/>
            <pc:sldMk cId="2280635038" sldId="256"/>
            <ac:grpSpMk id="5" creationId="{4244BF9C-BAD2-717A-EB34-7A5F5F01D8B9}"/>
          </ac:grpSpMkLst>
        </pc:grpChg>
        <pc:picChg chg="add mod">
          <ac:chgData name="김 범수" userId="863329ffd88cf9fc" providerId="LiveId" clId="{D138A26F-B39B-456B-B854-542E9ABBB0B8}" dt="2023-05-20T00:57:52.646" v="1920" actId="208"/>
          <ac:picMkLst>
            <pc:docMk/>
            <pc:sldMk cId="2280635038" sldId="256"/>
            <ac:picMk id="4" creationId="{193CDF76-0EEF-A201-803C-2A54AEB01CDE}"/>
          </ac:picMkLst>
        </pc:picChg>
        <pc:picChg chg="add del mod">
          <ac:chgData name="김 범수" userId="863329ffd88cf9fc" providerId="LiveId" clId="{D138A26F-B39B-456B-B854-542E9ABBB0B8}" dt="2023-05-17T12:11:25.845" v="47" actId="478"/>
          <ac:picMkLst>
            <pc:docMk/>
            <pc:sldMk cId="2280635038" sldId="256"/>
            <ac:picMk id="5" creationId="{31A7E48F-914C-AE1B-7815-D75160174792}"/>
          </ac:picMkLst>
        </pc:picChg>
        <pc:picChg chg="add del mod topLvl">
          <ac:chgData name="김 범수" userId="863329ffd88cf9fc" providerId="LiveId" clId="{D138A26F-B39B-456B-B854-542E9ABBB0B8}" dt="2023-05-20T00:57:42.347" v="1914" actId="478"/>
          <ac:picMkLst>
            <pc:docMk/>
            <pc:sldMk cId="2280635038" sldId="256"/>
            <ac:picMk id="7" creationId="{44C41155-78A8-110D-7A9B-3CB3A854AFF0}"/>
          </ac:picMkLst>
        </pc:picChg>
      </pc:sldChg>
      <pc:sldChg chg="addSp delSp modSp add mod">
        <pc:chgData name="김 범수" userId="863329ffd88cf9fc" providerId="LiveId" clId="{D138A26F-B39B-456B-B854-542E9ABBB0B8}" dt="2023-05-20T01:01:23.193" v="2171" actId="20577"/>
        <pc:sldMkLst>
          <pc:docMk/>
          <pc:sldMk cId="624930096" sldId="257"/>
        </pc:sldMkLst>
        <pc:spChg chg="add mod">
          <ac:chgData name="김 범수" userId="863329ffd88cf9fc" providerId="LiveId" clId="{D138A26F-B39B-456B-B854-542E9ABBB0B8}" dt="2023-05-20T00:58:11.847" v="1941" actId="20577"/>
          <ac:spMkLst>
            <pc:docMk/>
            <pc:sldMk cId="624930096" sldId="257"/>
            <ac:spMk id="4" creationId="{78D09129-FDB8-2A8D-A528-7D962242958F}"/>
          </ac:spMkLst>
        </pc:spChg>
        <pc:spChg chg="add mod">
          <ac:chgData name="김 범수" userId="863329ffd88cf9fc" providerId="LiveId" clId="{D138A26F-B39B-456B-B854-542E9ABBB0B8}" dt="2023-05-20T01:01:23.193" v="2171" actId="20577"/>
          <ac:spMkLst>
            <pc:docMk/>
            <pc:sldMk cId="624930096" sldId="257"/>
            <ac:spMk id="10" creationId="{A75D70DB-28CB-B863-F1C7-67E33389130C}"/>
          </ac:spMkLst>
        </pc:spChg>
        <pc:grpChg chg="add mod">
          <ac:chgData name="김 범수" userId="863329ffd88cf9fc" providerId="LiveId" clId="{D138A26F-B39B-456B-B854-542E9ABBB0B8}" dt="2023-05-17T12:37:03.163" v="443" actId="164"/>
          <ac:grpSpMkLst>
            <pc:docMk/>
            <pc:sldMk cId="624930096" sldId="257"/>
            <ac:grpSpMk id="5" creationId="{EC3F3976-D6EF-45A4-B206-338416C3DFB1}"/>
          </ac:grpSpMkLst>
        </pc:grpChg>
        <pc:grpChg chg="add mod">
          <ac:chgData name="김 범수" userId="863329ffd88cf9fc" providerId="LiveId" clId="{D138A26F-B39B-456B-B854-542E9ABBB0B8}" dt="2023-05-17T12:39:15.150" v="493" actId="164"/>
          <ac:grpSpMkLst>
            <pc:docMk/>
            <pc:sldMk cId="624930096" sldId="257"/>
            <ac:grpSpMk id="11" creationId="{6BAE9CDC-FC4C-4225-4414-A8D6622C40E4}"/>
          </ac:grpSpMkLst>
        </pc:grpChg>
        <pc:picChg chg="add mod">
          <ac:chgData name="김 범수" userId="863329ffd88cf9fc" providerId="LiveId" clId="{D138A26F-B39B-456B-B854-542E9ABBB0B8}" dt="2023-05-17T12:37:03.163" v="443" actId="164"/>
          <ac:picMkLst>
            <pc:docMk/>
            <pc:sldMk cId="624930096" sldId="257"/>
            <ac:picMk id="3" creationId="{C193CD53-C25C-89EC-182E-36116605A2B4}"/>
          </ac:picMkLst>
        </pc:picChg>
        <pc:picChg chg="add del mod">
          <ac:chgData name="김 범수" userId="863329ffd88cf9fc" providerId="LiveId" clId="{D138A26F-B39B-456B-B854-542E9ABBB0B8}" dt="2023-05-17T12:37:13.149" v="446" actId="478"/>
          <ac:picMkLst>
            <pc:docMk/>
            <pc:sldMk cId="624930096" sldId="257"/>
            <ac:picMk id="7" creationId="{ED846172-B538-346B-B4F0-A7737EC9CCB3}"/>
          </ac:picMkLst>
        </pc:picChg>
        <pc:picChg chg="add mod">
          <ac:chgData name="김 범수" userId="863329ffd88cf9fc" providerId="LiveId" clId="{D138A26F-B39B-456B-B854-542E9ABBB0B8}" dt="2023-05-17T12:39:15.150" v="493" actId="164"/>
          <ac:picMkLst>
            <pc:docMk/>
            <pc:sldMk cId="624930096" sldId="257"/>
            <ac:picMk id="9" creationId="{64E0A03B-753A-DD3D-24D2-163534823AA3}"/>
          </ac:picMkLst>
        </pc:picChg>
      </pc:sldChg>
      <pc:sldChg chg="addSp delSp modSp add mod">
        <pc:chgData name="김 범수" userId="863329ffd88cf9fc" providerId="LiveId" clId="{D138A26F-B39B-456B-B854-542E9ABBB0B8}" dt="2023-05-19T11:30:03.678" v="815" actId="20577"/>
        <pc:sldMkLst>
          <pc:docMk/>
          <pc:sldMk cId="4178708856" sldId="258"/>
        </pc:sldMkLst>
        <pc:spChg chg="add mod">
          <ac:chgData name="김 범수" userId="863329ffd88cf9fc" providerId="LiveId" clId="{D138A26F-B39B-456B-B854-542E9ABBB0B8}" dt="2023-05-19T11:30:03.678" v="815" actId="20577"/>
          <ac:spMkLst>
            <pc:docMk/>
            <pc:sldMk cId="4178708856" sldId="258"/>
            <ac:spMk id="6" creationId="{A5187981-A5A0-EEB8-863C-0136C868EF27}"/>
          </ac:spMkLst>
        </pc:spChg>
        <pc:spChg chg="add del mod">
          <ac:chgData name="김 범수" userId="863329ffd88cf9fc" providerId="LiveId" clId="{D138A26F-B39B-456B-B854-542E9ABBB0B8}" dt="2023-05-19T11:28:32.819" v="612" actId="478"/>
          <ac:spMkLst>
            <pc:docMk/>
            <pc:sldMk cId="4178708856" sldId="258"/>
            <ac:spMk id="8" creationId="{7DA9F73B-761D-DDDD-6C16-7D07D3622F0F}"/>
          </ac:spMkLst>
        </pc:spChg>
        <pc:grpChg chg="add mod">
          <ac:chgData name="김 범수" userId="863329ffd88cf9fc" providerId="LiveId" clId="{D138A26F-B39B-456B-B854-542E9ABBB0B8}" dt="2023-05-17T12:39:58.987" v="597" actId="1076"/>
          <ac:grpSpMkLst>
            <pc:docMk/>
            <pc:sldMk cId="4178708856" sldId="258"/>
            <ac:grpSpMk id="7" creationId="{8FE2E500-D0EB-C13D-D24D-F255FEE8C198}"/>
          </ac:grpSpMkLst>
        </pc:grpChg>
        <pc:picChg chg="add del">
          <ac:chgData name="김 범수" userId="863329ffd88cf9fc" providerId="LiveId" clId="{D138A26F-B39B-456B-B854-542E9ABBB0B8}" dt="2023-05-17T12:38:53.234" v="448" actId="22"/>
          <ac:picMkLst>
            <pc:docMk/>
            <pc:sldMk cId="4178708856" sldId="258"/>
            <ac:picMk id="3" creationId="{40B119EF-C446-DBC0-D9F3-4943A873FB97}"/>
          </ac:picMkLst>
        </pc:picChg>
        <pc:picChg chg="add mod">
          <ac:chgData name="김 범수" userId="863329ffd88cf9fc" providerId="LiveId" clId="{D138A26F-B39B-456B-B854-542E9ABBB0B8}" dt="2023-05-17T12:39:57.964" v="596" actId="164"/>
          <ac:picMkLst>
            <pc:docMk/>
            <pc:sldMk cId="4178708856" sldId="258"/>
            <ac:picMk id="5" creationId="{3523B0B5-4EC0-337A-2E8D-774F27826594}"/>
          </ac:picMkLst>
        </pc:picChg>
      </pc:sldChg>
      <pc:sldChg chg="addSp modSp add mod">
        <pc:chgData name="김 범수" userId="863329ffd88cf9fc" providerId="LiveId" clId="{D138A26F-B39B-456B-B854-542E9ABBB0B8}" dt="2023-05-19T11:31:38.201" v="979" actId="20577"/>
        <pc:sldMkLst>
          <pc:docMk/>
          <pc:sldMk cId="1128897445" sldId="259"/>
        </pc:sldMkLst>
        <pc:spChg chg="add mod">
          <ac:chgData name="김 범수" userId="863329ffd88cf9fc" providerId="LiveId" clId="{D138A26F-B39B-456B-B854-542E9ABBB0B8}" dt="2023-05-19T11:31:38.201" v="979" actId="20577"/>
          <ac:spMkLst>
            <pc:docMk/>
            <pc:sldMk cId="1128897445" sldId="259"/>
            <ac:spMk id="4" creationId="{2E2EED85-B63A-9CC9-05A2-FA2C8E13FBAF}"/>
          </ac:spMkLst>
        </pc:spChg>
        <pc:picChg chg="add mod">
          <ac:chgData name="김 범수" userId="863329ffd88cf9fc" providerId="LiveId" clId="{D138A26F-B39B-456B-B854-542E9ABBB0B8}" dt="2023-05-19T11:31:10.533" v="817" actId="1076"/>
          <ac:picMkLst>
            <pc:docMk/>
            <pc:sldMk cId="1128897445" sldId="259"/>
            <ac:picMk id="3" creationId="{E46FFE78-150A-3C50-00E8-16E1870793DD}"/>
          </ac:picMkLst>
        </pc:picChg>
      </pc:sldChg>
      <pc:sldChg chg="addSp modSp add mod">
        <pc:chgData name="김 범수" userId="863329ffd88cf9fc" providerId="LiveId" clId="{D138A26F-B39B-456B-B854-542E9ABBB0B8}" dt="2023-05-19T11:33:22.107" v="1153" actId="20577"/>
        <pc:sldMkLst>
          <pc:docMk/>
          <pc:sldMk cId="1203516456" sldId="260"/>
        </pc:sldMkLst>
        <pc:spChg chg="add mod">
          <ac:chgData name="김 범수" userId="863329ffd88cf9fc" providerId="LiveId" clId="{D138A26F-B39B-456B-B854-542E9ABBB0B8}" dt="2023-05-19T11:33:22.107" v="1153" actId="20577"/>
          <ac:spMkLst>
            <pc:docMk/>
            <pc:sldMk cId="1203516456" sldId="260"/>
            <ac:spMk id="4" creationId="{2C2F8406-4359-9DC8-E5E7-7C45E8591235}"/>
          </ac:spMkLst>
        </pc:spChg>
        <pc:picChg chg="add mod">
          <ac:chgData name="김 범수" userId="863329ffd88cf9fc" providerId="LiveId" clId="{D138A26F-B39B-456B-B854-542E9ABBB0B8}" dt="2023-05-19T11:32:51.188" v="981" actId="1076"/>
          <ac:picMkLst>
            <pc:docMk/>
            <pc:sldMk cId="1203516456" sldId="260"/>
            <ac:picMk id="3" creationId="{494409C3-E62E-2B78-298A-8892E6A35CD6}"/>
          </ac:picMkLst>
        </pc:picChg>
      </pc:sldChg>
      <pc:sldChg chg="addSp delSp modSp add mod">
        <pc:chgData name="김 범수" userId="863329ffd88cf9fc" providerId="LiveId" clId="{D138A26F-B39B-456B-B854-542E9ABBB0B8}" dt="2023-05-20T01:03:18.765" v="2174" actId="20577"/>
        <pc:sldMkLst>
          <pc:docMk/>
          <pc:sldMk cId="3420713219" sldId="261"/>
        </pc:sldMkLst>
        <pc:spChg chg="add mod">
          <ac:chgData name="김 범수" userId="863329ffd88cf9fc" providerId="LiveId" clId="{D138A26F-B39B-456B-B854-542E9ABBB0B8}" dt="2023-05-20T01:03:18.765" v="2174" actId="20577"/>
          <ac:spMkLst>
            <pc:docMk/>
            <pc:sldMk cId="3420713219" sldId="261"/>
            <ac:spMk id="6" creationId="{AC6242AA-D742-9944-7ADE-81BC1A180F47}"/>
          </ac:spMkLst>
        </pc:spChg>
        <pc:picChg chg="add del mod">
          <ac:chgData name="김 범수" userId="863329ffd88cf9fc" providerId="LiveId" clId="{D138A26F-B39B-456B-B854-542E9ABBB0B8}" dt="2023-05-19T11:36:04.715" v="1156" actId="478"/>
          <ac:picMkLst>
            <pc:docMk/>
            <pc:sldMk cId="3420713219" sldId="261"/>
            <ac:picMk id="3" creationId="{F7B72B32-EBFE-9A7B-C447-652EB28C7620}"/>
          </ac:picMkLst>
        </pc:picChg>
        <pc:picChg chg="add mod">
          <ac:chgData name="김 범수" userId="863329ffd88cf9fc" providerId="LiveId" clId="{D138A26F-B39B-456B-B854-542E9ABBB0B8}" dt="2023-05-19T11:36:06.491" v="1158" actId="1076"/>
          <ac:picMkLst>
            <pc:docMk/>
            <pc:sldMk cId="3420713219" sldId="261"/>
            <ac:picMk id="5" creationId="{0E4D9D4A-D2BC-1880-96D5-4368B80CC613}"/>
          </ac:picMkLst>
        </pc:picChg>
      </pc:sldChg>
      <pc:sldChg chg="addSp modSp add mod">
        <pc:chgData name="김 범수" userId="863329ffd88cf9fc" providerId="LiveId" clId="{D138A26F-B39B-456B-B854-542E9ABBB0B8}" dt="2023-05-20T01:04:27.187" v="2280" actId="20577"/>
        <pc:sldMkLst>
          <pc:docMk/>
          <pc:sldMk cId="4075878887" sldId="262"/>
        </pc:sldMkLst>
        <pc:spChg chg="add mod">
          <ac:chgData name="김 범수" userId="863329ffd88cf9fc" providerId="LiveId" clId="{D138A26F-B39B-456B-B854-542E9ABBB0B8}" dt="2023-05-20T01:04:27.187" v="2280" actId="20577"/>
          <ac:spMkLst>
            <pc:docMk/>
            <pc:sldMk cId="4075878887" sldId="262"/>
            <ac:spMk id="4" creationId="{6E861B4E-059A-C365-B78C-0232A4732125}"/>
          </ac:spMkLst>
        </pc:spChg>
        <pc:grpChg chg="add mod">
          <ac:chgData name="김 범수" userId="863329ffd88cf9fc" providerId="LiveId" clId="{D138A26F-B39B-456B-B854-542E9ABBB0B8}" dt="2023-05-19T11:52:58.655" v="1457" actId="164"/>
          <ac:grpSpMkLst>
            <pc:docMk/>
            <pc:sldMk cId="4075878887" sldId="262"/>
            <ac:grpSpMk id="5" creationId="{99B1AFD6-EF6B-5135-60DB-3A622881E6D3}"/>
          </ac:grpSpMkLst>
        </pc:grpChg>
        <pc:picChg chg="add mod">
          <ac:chgData name="김 범수" userId="863329ffd88cf9fc" providerId="LiveId" clId="{D138A26F-B39B-456B-B854-542E9ABBB0B8}" dt="2023-05-19T11:52:58.655" v="1457" actId="164"/>
          <ac:picMkLst>
            <pc:docMk/>
            <pc:sldMk cId="4075878887" sldId="262"/>
            <ac:picMk id="3" creationId="{54A20C4E-6A74-BF06-8736-92318BE939E8}"/>
          </ac:picMkLst>
        </pc:picChg>
      </pc:sldChg>
      <pc:sldChg chg="addSp delSp modSp add mod">
        <pc:chgData name="김 범수" userId="863329ffd88cf9fc" providerId="LiveId" clId="{D138A26F-B39B-456B-B854-542E9ABBB0B8}" dt="2023-05-19T12:02:50.003" v="1510" actId="164"/>
        <pc:sldMkLst>
          <pc:docMk/>
          <pc:sldMk cId="800596329" sldId="263"/>
        </pc:sldMkLst>
        <pc:spChg chg="add del mod">
          <ac:chgData name="김 범수" userId="863329ffd88cf9fc" providerId="LiveId" clId="{D138A26F-B39B-456B-B854-542E9ABBB0B8}" dt="2023-05-19T12:02:25.569" v="1462"/>
          <ac:spMkLst>
            <pc:docMk/>
            <pc:sldMk cId="800596329" sldId="263"/>
            <ac:spMk id="4" creationId="{815F7928-AF4C-E0A4-72A2-482A58B9BA47}"/>
          </ac:spMkLst>
        </pc:spChg>
        <pc:spChg chg="add mod">
          <ac:chgData name="김 범수" userId="863329ffd88cf9fc" providerId="LiveId" clId="{D138A26F-B39B-456B-B854-542E9ABBB0B8}" dt="2023-05-19T12:02:50.003" v="1510" actId="164"/>
          <ac:spMkLst>
            <pc:docMk/>
            <pc:sldMk cId="800596329" sldId="263"/>
            <ac:spMk id="5" creationId="{3085C380-12E3-3951-794A-22EA17A63E71}"/>
          </ac:spMkLst>
        </pc:spChg>
        <pc:grpChg chg="add mod">
          <ac:chgData name="김 범수" userId="863329ffd88cf9fc" providerId="LiveId" clId="{D138A26F-B39B-456B-B854-542E9ABBB0B8}" dt="2023-05-19T12:02:50.003" v="1510" actId="164"/>
          <ac:grpSpMkLst>
            <pc:docMk/>
            <pc:sldMk cId="800596329" sldId="263"/>
            <ac:grpSpMk id="8" creationId="{88219A87-C37C-C933-FF72-5E6FB83E75B0}"/>
          </ac:grpSpMkLst>
        </pc:grpChg>
        <pc:picChg chg="add del mod">
          <ac:chgData name="김 범수" userId="863329ffd88cf9fc" providerId="LiveId" clId="{D138A26F-B39B-456B-B854-542E9ABBB0B8}" dt="2023-05-19T12:02:45.719" v="1506" actId="478"/>
          <ac:picMkLst>
            <pc:docMk/>
            <pc:sldMk cId="800596329" sldId="263"/>
            <ac:picMk id="3" creationId="{AD335C1D-751E-04A8-2032-20EE6C7D5938}"/>
          </ac:picMkLst>
        </pc:picChg>
        <pc:picChg chg="add mod">
          <ac:chgData name="김 범수" userId="863329ffd88cf9fc" providerId="LiveId" clId="{D138A26F-B39B-456B-B854-542E9ABBB0B8}" dt="2023-05-19T12:02:50.003" v="1510" actId="164"/>
          <ac:picMkLst>
            <pc:docMk/>
            <pc:sldMk cId="800596329" sldId="263"/>
            <ac:picMk id="7" creationId="{1B32826D-891F-7705-4C99-6D20C47B1D0D}"/>
          </ac:picMkLst>
        </pc:picChg>
      </pc:sldChg>
      <pc:sldChg chg="addSp modSp add del mod">
        <pc:chgData name="김 범수" userId="863329ffd88cf9fc" providerId="LiveId" clId="{D138A26F-B39B-456B-B854-542E9ABBB0B8}" dt="2023-05-20T01:07:38.674" v="2474" actId="47"/>
        <pc:sldMkLst>
          <pc:docMk/>
          <pc:sldMk cId="137330097" sldId="264"/>
        </pc:sldMkLst>
        <pc:spChg chg="add mod">
          <ac:chgData name="김 범수" userId="863329ffd88cf9fc" providerId="LiveId" clId="{D138A26F-B39B-456B-B854-542E9ABBB0B8}" dt="2023-05-19T13:04:32.880" v="1512"/>
          <ac:spMkLst>
            <pc:docMk/>
            <pc:sldMk cId="137330097" sldId="264"/>
            <ac:spMk id="2" creationId="{FFDEA9C9-6865-722D-D6FB-D9F2E747B88D}"/>
          </ac:spMkLst>
        </pc:spChg>
      </pc:sldChg>
      <pc:sldChg chg="addSp delSp modSp add mod ord">
        <pc:chgData name="김 범수" userId="863329ffd88cf9fc" providerId="LiveId" clId="{D138A26F-B39B-456B-B854-542E9ABBB0B8}" dt="2023-05-20T01:06:59.977" v="2473"/>
        <pc:sldMkLst>
          <pc:docMk/>
          <pc:sldMk cId="3113277446" sldId="265"/>
        </pc:sldMkLst>
        <pc:spChg chg="add del mod">
          <ac:chgData name="김 범수" userId="863329ffd88cf9fc" providerId="LiveId" clId="{D138A26F-B39B-456B-B854-542E9ABBB0B8}" dt="2023-05-20T01:06:29.487" v="2291"/>
          <ac:spMkLst>
            <pc:docMk/>
            <pc:sldMk cId="3113277446" sldId="265"/>
            <ac:spMk id="4" creationId="{F10B2466-A5B8-053E-2F46-4DA87F24C56D}"/>
          </ac:spMkLst>
        </pc:spChg>
        <pc:spChg chg="add mod">
          <ac:chgData name="김 범수" userId="863329ffd88cf9fc" providerId="LiveId" clId="{D138A26F-B39B-456B-B854-542E9ABBB0B8}" dt="2023-05-20T01:06:59.263" v="2471" actId="164"/>
          <ac:spMkLst>
            <pc:docMk/>
            <pc:sldMk cId="3113277446" sldId="265"/>
            <ac:spMk id="5" creationId="{B5097D95-8B23-B37A-5D93-CBA731A190FB}"/>
          </ac:spMkLst>
        </pc:spChg>
        <pc:spChg chg="add del mod">
          <ac:chgData name="김 범수" userId="863329ffd88cf9fc" providerId="LiveId" clId="{D138A26F-B39B-456B-B854-542E9ABBB0B8}" dt="2023-05-20T01:06:59.977" v="2473"/>
          <ac:spMkLst>
            <pc:docMk/>
            <pc:sldMk cId="3113277446" sldId="265"/>
            <ac:spMk id="6" creationId="{A1706F91-8807-AA83-1DC7-536FBDE7A8ED}"/>
          </ac:spMkLst>
        </pc:spChg>
        <pc:grpChg chg="add mod">
          <ac:chgData name="김 범수" userId="863329ffd88cf9fc" providerId="LiveId" clId="{D138A26F-B39B-456B-B854-542E9ABBB0B8}" dt="2023-05-20T01:06:59.263" v="2471" actId="164"/>
          <ac:grpSpMkLst>
            <pc:docMk/>
            <pc:sldMk cId="3113277446" sldId="265"/>
            <ac:grpSpMk id="7" creationId="{5897199A-781D-F76A-D506-BDE62C046325}"/>
          </ac:grpSpMkLst>
        </pc:grpChg>
        <pc:picChg chg="add mod">
          <ac:chgData name="김 범수" userId="863329ffd88cf9fc" providerId="LiveId" clId="{D138A26F-B39B-456B-B854-542E9ABBB0B8}" dt="2023-05-20T01:06:59.263" v="2471" actId="164"/>
          <ac:picMkLst>
            <pc:docMk/>
            <pc:sldMk cId="3113277446" sldId="265"/>
            <ac:picMk id="3" creationId="{8EBD360D-1F98-403E-D4E0-EA2C5F2B9022}"/>
          </ac:picMkLst>
        </pc:picChg>
      </pc:sldChg>
      <pc:sldChg chg="addSp modSp add mod">
        <pc:chgData name="김 범수" userId="863329ffd88cf9fc" providerId="LiveId" clId="{D138A26F-B39B-456B-B854-542E9ABBB0B8}" dt="2023-05-20T01:09:25.045" v="2606" actId="20577"/>
        <pc:sldMkLst>
          <pc:docMk/>
          <pc:sldMk cId="1244238310" sldId="266"/>
        </pc:sldMkLst>
        <pc:spChg chg="add mod">
          <ac:chgData name="김 범수" userId="863329ffd88cf9fc" providerId="LiveId" clId="{D138A26F-B39B-456B-B854-542E9ABBB0B8}" dt="2023-05-20T01:09:25.045" v="2606" actId="20577"/>
          <ac:spMkLst>
            <pc:docMk/>
            <pc:sldMk cId="1244238310" sldId="266"/>
            <ac:spMk id="4" creationId="{CD92B673-BD38-F4A9-C4A7-03B1289144BF}"/>
          </ac:spMkLst>
        </pc:spChg>
        <pc:picChg chg="add mod">
          <ac:chgData name="김 범수" userId="863329ffd88cf9fc" providerId="LiveId" clId="{D138A26F-B39B-456B-B854-542E9ABBB0B8}" dt="2023-05-20T01:08:47.566" v="2477" actId="208"/>
          <ac:picMkLst>
            <pc:docMk/>
            <pc:sldMk cId="1244238310" sldId="266"/>
            <ac:picMk id="3" creationId="{0E667AFF-F48E-E8BC-4807-97E1AE1A046B}"/>
          </ac:picMkLst>
        </pc:picChg>
      </pc:sldChg>
      <pc:sldChg chg="addSp modSp add mod">
        <pc:chgData name="김 범수" userId="863329ffd88cf9fc" providerId="LiveId" clId="{D138A26F-B39B-456B-B854-542E9ABBB0B8}" dt="2023-05-20T01:10:08.561" v="2655" actId="164"/>
        <pc:sldMkLst>
          <pc:docMk/>
          <pc:sldMk cId="1780094886" sldId="267"/>
        </pc:sldMkLst>
        <pc:spChg chg="add mod">
          <ac:chgData name="김 범수" userId="863329ffd88cf9fc" providerId="LiveId" clId="{D138A26F-B39B-456B-B854-542E9ABBB0B8}" dt="2023-05-20T01:10:08.561" v="2655" actId="164"/>
          <ac:spMkLst>
            <pc:docMk/>
            <pc:sldMk cId="1780094886" sldId="267"/>
            <ac:spMk id="4" creationId="{4CE838F0-3D3B-5D8D-1B60-E1CC58EEED04}"/>
          </ac:spMkLst>
        </pc:spChg>
        <pc:grpChg chg="add mod">
          <ac:chgData name="김 범수" userId="863329ffd88cf9fc" providerId="LiveId" clId="{D138A26F-B39B-456B-B854-542E9ABBB0B8}" dt="2023-05-20T01:10:08.561" v="2655" actId="164"/>
          <ac:grpSpMkLst>
            <pc:docMk/>
            <pc:sldMk cId="1780094886" sldId="267"/>
            <ac:grpSpMk id="5" creationId="{07193787-D772-CA25-B4EC-58EFF7FA198D}"/>
          </ac:grpSpMkLst>
        </pc:grpChg>
        <pc:picChg chg="add mod">
          <ac:chgData name="김 범수" userId="863329ffd88cf9fc" providerId="LiveId" clId="{D138A26F-B39B-456B-B854-542E9ABBB0B8}" dt="2023-05-20T01:10:08.561" v="2655" actId="164"/>
          <ac:picMkLst>
            <pc:docMk/>
            <pc:sldMk cId="1780094886" sldId="267"/>
            <ac:picMk id="3" creationId="{4E08F56A-4C5D-9B7D-F420-7D88F90FB62F}"/>
          </ac:picMkLst>
        </pc:picChg>
      </pc:sldChg>
      <pc:sldChg chg="addSp delSp modSp add mod">
        <pc:chgData name="김 범수" userId="863329ffd88cf9fc" providerId="LiveId" clId="{D138A26F-B39B-456B-B854-542E9ABBB0B8}" dt="2023-05-20T01:11:44.652" v="2748" actId="164"/>
        <pc:sldMkLst>
          <pc:docMk/>
          <pc:sldMk cId="4168234123" sldId="268"/>
        </pc:sldMkLst>
        <pc:spChg chg="add mod">
          <ac:chgData name="김 범수" userId="863329ffd88cf9fc" providerId="LiveId" clId="{D138A26F-B39B-456B-B854-542E9ABBB0B8}" dt="2023-05-20T01:11:44.652" v="2748" actId="164"/>
          <ac:spMkLst>
            <pc:docMk/>
            <pc:sldMk cId="4168234123" sldId="268"/>
            <ac:spMk id="6" creationId="{319FEBEA-3C24-7BF0-B98C-8724F2CEEB7A}"/>
          </ac:spMkLst>
        </pc:spChg>
        <pc:grpChg chg="add mod">
          <ac:chgData name="김 범수" userId="863329ffd88cf9fc" providerId="LiveId" clId="{D138A26F-B39B-456B-B854-542E9ABBB0B8}" dt="2023-05-20T01:11:44.652" v="2748" actId="164"/>
          <ac:grpSpMkLst>
            <pc:docMk/>
            <pc:sldMk cId="4168234123" sldId="268"/>
            <ac:grpSpMk id="7" creationId="{4BF6B3A5-55D2-A9EF-E254-89BFE2039822}"/>
          </ac:grpSpMkLst>
        </pc:grpChg>
        <pc:picChg chg="add del mod">
          <ac:chgData name="김 범수" userId="863329ffd88cf9fc" providerId="LiveId" clId="{D138A26F-B39B-456B-B854-542E9ABBB0B8}" dt="2023-05-20T01:11:19.592" v="2659" actId="478"/>
          <ac:picMkLst>
            <pc:docMk/>
            <pc:sldMk cId="4168234123" sldId="268"/>
            <ac:picMk id="3" creationId="{AA01F4BE-DC5F-A89B-A2FB-638520F55D27}"/>
          </ac:picMkLst>
        </pc:picChg>
        <pc:picChg chg="add mod">
          <ac:chgData name="김 범수" userId="863329ffd88cf9fc" providerId="LiveId" clId="{D138A26F-B39B-456B-B854-542E9ABBB0B8}" dt="2023-05-20T01:11:44.652" v="2748" actId="164"/>
          <ac:picMkLst>
            <pc:docMk/>
            <pc:sldMk cId="4168234123" sldId="268"/>
            <ac:picMk id="5" creationId="{918019D9-2316-D9C1-9310-47D422975FE1}"/>
          </ac:picMkLst>
        </pc:picChg>
      </pc:sldChg>
      <pc:sldChg chg="addSp delSp modSp add mod">
        <pc:chgData name="김 범수" userId="863329ffd88cf9fc" providerId="LiveId" clId="{D138A26F-B39B-456B-B854-542E9ABBB0B8}" dt="2023-05-20T01:14:51.367" v="2874" actId="164"/>
        <pc:sldMkLst>
          <pc:docMk/>
          <pc:sldMk cId="2568120441" sldId="269"/>
        </pc:sldMkLst>
        <pc:spChg chg="add mod">
          <ac:chgData name="김 범수" userId="863329ffd88cf9fc" providerId="LiveId" clId="{D138A26F-B39B-456B-B854-542E9ABBB0B8}" dt="2023-05-20T01:14:51.367" v="2874" actId="164"/>
          <ac:spMkLst>
            <pc:docMk/>
            <pc:sldMk cId="2568120441" sldId="269"/>
            <ac:spMk id="6" creationId="{DE27D139-0D72-7987-78E5-5FB3E10AAD79}"/>
          </ac:spMkLst>
        </pc:spChg>
        <pc:grpChg chg="add mod">
          <ac:chgData name="김 범수" userId="863329ffd88cf9fc" providerId="LiveId" clId="{D138A26F-B39B-456B-B854-542E9ABBB0B8}" dt="2023-05-20T01:14:51.367" v="2874" actId="164"/>
          <ac:grpSpMkLst>
            <pc:docMk/>
            <pc:sldMk cId="2568120441" sldId="269"/>
            <ac:grpSpMk id="7" creationId="{99C43EC8-4C0D-C8CF-964C-0051AEE73F51}"/>
          </ac:grpSpMkLst>
        </pc:grpChg>
        <pc:picChg chg="add del mod">
          <ac:chgData name="김 범수" userId="863329ffd88cf9fc" providerId="LiveId" clId="{D138A26F-B39B-456B-B854-542E9ABBB0B8}" dt="2023-05-20T01:12:13.813" v="2752" actId="478"/>
          <ac:picMkLst>
            <pc:docMk/>
            <pc:sldMk cId="2568120441" sldId="269"/>
            <ac:picMk id="3" creationId="{1992C091-4E8E-BFE8-3A00-8FDA002A4BB1}"/>
          </ac:picMkLst>
        </pc:picChg>
        <pc:picChg chg="add mod">
          <ac:chgData name="김 범수" userId="863329ffd88cf9fc" providerId="LiveId" clId="{D138A26F-B39B-456B-B854-542E9ABBB0B8}" dt="2023-05-20T01:14:51.367" v="2874" actId="164"/>
          <ac:picMkLst>
            <pc:docMk/>
            <pc:sldMk cId="2568120441" sldId="269"/>
            <ac:picMk id="5" creationId="{584174EC-85CB-FAB6-5F79-00B615D5ABC1}"/>
          </ac:picMkLst>
        </pc:picChg>
      </pc:sldChg>
      <pc:sldChg chg="addSp delSp modSp add mod">
        <pc:chgData name="김 범수" userId="863329ffd88cf9fc" providerId="LiveId" clId="{D138A26F-B39B-456B-B854-542E9ABBB0B8}" dt="2023-05-20T01:19:22.825" v="2910" actId="164"/>
        <pc:sldMkLst>
          <pc:docMk/>
          <pc:sldMk cId="2514641614" sldId="270"/>
        </pc:sldMkLst>
        <pc:spChg chg="add mod">
          <ac:chgData name="김 범수" userId="863329ffd88cf9fc" providerId="LiveId" clId="{D138A26F-B39B-456B-B854-542E9ABBB0B8}" dt="2023-05-20T01:19:22.825" v="2910" actId="164"/>
          <ac:spMkLst>
            <pc:docMk/>
            <pc:sldMk cId="2514641614" sldId="270"/>
            <ac:spMk id="6" creationId="{ED640958-058E-5F27-0432-222CAE15F45F}"/>
          </ac:spMkLst>
        </pc:spChg>
        <pc:grpChg chg="add mod">
          <ac:chgData name="김 범수" userId="863329ffd88cf9fc" providerId="LiveId" clId="{D138A26F-B39B-456B-B854-542E9ABBB0B8}" dt="2023-05-20T01:19:22.825" v="2910" actId="164"/>
          <ac:grpSpMkLst>
            <pc:docMk/>
            <pc:sldMk cId="2514641614" sldId="270"/>
            <ac:grpSpMk id="7" creationId="{F9B4C3C0-3FB0-C398-B745-BE29B550EA59}"/>
          </ac:grpSpMkLst>
        </pc:grpChg>
        <pc:picChg chg="add del mod">
          <ac:chgData name="김 범수" userId="863329ffd88cf9fc" providerId="LiveId" clId="{D138A26F-B39B-456B-B854-542E9ABBB0B8}" dt="2023-05-20T01:19:14.050" v="2877" actId="478"/>
          <ac:picMkLst>
            <pc:docMk/>
            <pc:sldMk cId="2514641614" sldId="270"/>
            <ac:picMk id="3" creationId="{D9AD2EE2-23FF-2B94-5D45-BE409033367F}"/>
          </ac:picMkLst>
        </pc:picChg>
        <pc:picChg chg="add mod">
          <ac:chgData name="김 범수" userId="863329ffd88cf9fc" providerId="LiveId" clId="{D138A26F-B39B-456B-B854-542E9ABBB0B8}" dt="2023-05-20T01:19:22.825" v="2910" actId="164"/>
          <ac:picMkLst>
            <pc:docMk/>
            <pc:sldMk cId="2514641614" sldId="270"/>
            <ac:picMk id="5" creationId="{38171AFB-923D-ACC7-E8ED-7B74709B29BA}"/>
          </ac:picMkLst>
        </pc:picChg>
      </pc:sldChg>
      <pc:sldChg chg="addSp modSp add mod">
        <pc:chgData name="김 범수" userId="863329ffd88cf9fc" providerId="LiveId" clId="{D138A26F-B39B-456B-B854-542E9ABBB0B8}" dt="2023-05-20T01:35:49.493" v="3030" actId="164"/>
        <pc:sldMkLst>
          <pc:docMk/>
          <pc:sldMk cId="2408781581" sldId="271"/>
        </pc:sldMkLst>
        <pc:spChg chg="add mod">
          <ac:chgData name="김 범수" userId="863329ffd88cf9fc" providerId="LiveId" clId="{D138A26F-B39B-456B-B854-542E9ABBB0B8}" dt="2023-05-20T01:35:49.493" v="3030" actId="164"/>
          <ac:spMkLst>
            <pc:docMk/>
            <pc:sldMk cId="2408781581" sldId="271"/>
            <ac:spMk id="4" creationId="{09E27FD5-CF0D-8765-0A24-91816F9BDD07}"/>
          </ac:spMkLst>
        </pc:spChg>
        <pc:grpChg chg="add mod">
          <ac:chgData name="김 범수" userId="863329ffd88cf9fc" providerId="LiveId" clId="{D138A26F-B39B-456B-B854-542E9ABBB0B8}" dt="2023-05-20T01:35:49.493" v="3030" actId="164"/>
          <ac:grpSpMkLst>
            <pc:docMk/>
            <pc:sldMk cId="2408781581" sldId="271"/>
            <ac:grpSpMk id="5" creationId="{EF0B7C30-BF1E-B9C1-5931-A3DFC9F5D400}"/>
          </ac:grpSpMkLst>
        </pc:grpChg>
        <pc:picChg chg="add mod">
          <ac:chgData name="김 범수" userId="863329ffd88cf9fc" providerId="LiveId" clId="{D138A26F-B39B-456B-B854-542E9ABBB0B8}" dt="2023-05-20T01:35:49.493" v="3030" actId="164"/>
          <ac:picMkLst>
            <pc:docMk/>
            <pc:sldMk cId="2408781581" sldId="271"/>
            <ac:picMk id="3" creationId="{F034387D-F649-C084-104E-2C7CA13E5017}"/>
          </ac:picMkLst>
        </pc:picChg>
      </pc:sldChg>
      <pc:sldChg chg="addSp modSp add mod">
        <pc:chgData name="김 범수" userId="863329ffd88cf9fc" providerId="LiveId" clId="{D138A26F-B39B-456B-B854-542E9ABBB0B8}" dt="2023-05-20T01:37:05.117" v="3158" actId="20577"/>
        <pc:sldMkLst>
          <pc:docMk/>
          <pc:sldMk cId="4285551341" sldId="272"/>
        </pc:sldMkLst>
        <pc:spChg chg="add mod">
          <ac:chgData name="김 범수" userId="863329ffd88cf9fc" providerId="LiveId" clId="{D138A26F-B39B-456B-B854-542E9ABBB0B8}" dt="2023-05-20T01:37:05.117" v="3158" actId="20577"/>
          <ac:spMkLst>
            <pc:docMk/>
            <pc:sldMk cId="4285551341" sldId="272"/>
            <ac:spMk id="4" creationId="{1549EA88-FF15-30A0-6F0E-07177313D1AB}"/>
          </ac:spMkLst>
        </pc:spChg>
        <pc:grpChg chg="add mod">
          <ac:chgData name="김 범수" userId="863329ffd88cf9fc" providerId="LiveId" clId="{D138A26F-B39B-456B-B854-542E9ABBB0B8}" dt="2023-05-20T01:36:55.530" v="3101" actId="164"/>
          <ac:grpSpMkLst>
            <pc:docMk/>
            <pc:sldMk cId="4285551341" sldId="272"/>
            <ac:grpSpMk id="5" creationId="{0F69389B-0523-4627-86E2-87903C137E51}"/>
          </ac:grpSpMkLst>
        </pc:grpChg>
        <pc:picChg chg="add mod">
          <ac:chgData name="김 범수" userId="863329ffd88cf9fc" providerId="LiveId" clId="{D138A26F-B39B-456B-B854-542E9ABBB0B8}" dt="2023-05-20T01:36:55.530" v="3101" actId="164"/>
          <ac:picMkLst>
            <pc:docMk/>
            <pc:sldMk cId="4285551341" sldId="272"/>
            <ac:picMk id="3" creationId="{2624E5A0-421A-BAC8-7D7E-F55777089D11}"/>
          </ac:picMkLst>
        </pc:picChg>
      </pc:sldChg>
      <pc:sldChg chg="addSp delSp modSp add mod">
        <pc:chgData name="김 범수" userId="863329ffd88cf9fc" providerId="LiveId" clId="{D138A26F-B39B-456B-B854-542E9ABBB0B8}" dt="2023-05-20T01:37:49.531" v="3301" actId="164"/>
        <pc:sldMkLst>
          <pc:docMk/>
          <pc:sldMk cId="3806409410" sldId="273"/>
        </pc:sldMkLst>
        <pc:spChg chg="add mod">
          <ac:chgData name="김 범수" userId="863329ffd88cf9fc" providerId="LiveId" clId="{D138A26F-B39B-456B-B854-542E9ABBB0B8}" dt="2023-05-20T01:37:49.531" v="3301" actId="164"/>
          <ac:spMkLst>
            <pc:docMk/>
            <pc:sldMk cId="3806409410" sldId="273"/>
            <ac:spMk id="6" creationId="{7945FC31-0CE1-5BA3-08FC-2132F0EEF9B2}"/>
          </ac:spMkLst>
        </pc:spChg>
        <pc:grpChg chg="add mod">
          <ac:chgData name="김 범수" userId="863329ffd88cf9fc" providerId="LiveId" clId="{D138A26F-B39B-456B-B854-542E9ABBB0B8}" dt="2023-05-20T01:37:49.531" v="3301" actId="164"/>
          <ac:grpSpMkLst>
            <pc:docMk/>
            <pc:sldMk cId="3806409410" sldId="273"/>
            <ac:grpSpMk id="7" creationId="{5F71B882-74E4-D52D-9C6E-93D7817A1328}"/>
          </ac:grpSpMkLst>
        </pc:grpChg>
        <pc:picChg chg="add del mod">
          <ac:chgData name="김 범수" userId="863329ffd88cf9fc" providerId="LiveId" clId="{D138A26F-B39B-456B-B854-542E9ABBB0B8}" dt="2023-05-20T01:37:17.529" v="3161" actId="478"/>
          <ac:picMkLst>
            <pc:docMk/>
            <pc:sldMk cId="3806409410" sldId="273"/>
            <ac:picMk id="3" creationId="{28600BE6-735C-BEC6-5BA8-A533B2B2F113}"/>
          </ac:picMkLst>
        </pc:picChg>
        <pc:picChg chg="add mod">
          <ac:chgData name="김 범수" userId="863329ffd88cf9fc" providerId="LiveId" clId="{D138A26F-B39B-456B-B854-542E9ABBB0B8}" dt="2023-05-20T01:37:49.531" v="3301" actId="164"/>
          <ac:picMkLst>
            <pc:docMk/>
            <pc:sldMk cId="3806409410" sldId="273"/>
            <ac:picMk id="5" creationId="{A2460827-84C1-985D-91F8-05EFB722C2AD}"/>
          </ac:picMkLst>
        </pc:picChg>
      </pc:sldChg>
      <pc:sldChg chg="addSp modSp add mod">
        <pc:chgData name="김 범수" userId="863329ffd88cf9fc" providerId="LiveId" clId="{D138A26F-B39B-456B-B854-542E9ABBB0B8}" dt="2023-05-20T01:39:22.414" v="3320" actId="1076"/>
        <pc:sldMkLst>
          <pc:docMk/>
          <pc:sldMk cId="1518246104" sldId="274"/>
        </pc:sldMkLst>
        <pc:spChg chg="add mod">
          <ac:chgData name="김 범수" userId="863329ffd88cf9fc" providerId="LiveId" clId="{D138A26F-B39B-456B-B854-542E9ABBB0B8}" dt="2023-05-20T01:38:39.302" v="3316" actId="20577"/>
          <ac:spMkLst>
            <pc:docMk/>
            <pc:sldMk cId="1518246104" sldId="274"/>
            <ac:spMk id="4" creationId="{D3C552DC-FF0C-C3DC-EAA9-6C127C907C08}"/>
          </ac:spMkLst>
        </pc:spChg>
        <pc:picChg chg="add mod">
          <ac:chgData name="김 범수" userId="863329ffd88cf9fc" providerId="LiveId" clId="{D138A26F-B39B-456B-B854-542E9ABBB0B8}" dt="2023-05-20T01:38:33.871" v="3304" actId="1076"/>
          <ac:picMkLst>
            <pc:docMk/>
            <pc:sldMk cId="1518246104" sldId="274"/>
            <ac:picMk id="3" creationId="{1C37AEFD-8B0F-7B27-FCA9-166C313AA8F1}"/>
          </ac:picMkLst>
        </pc:picChg>
        <pc:picChg chg="add mod">
          <ac:chgData name="김 범수" userId="863329ffd88cf9fc" providerId="LiveId" clId="{D138A26F-B39B-456B-B854-542E9ABBB0B8}" dt="2023-05-20T01:39:22.414" v="3320" actId="1076"/>
          <ac:picMkLst>
            <pc:docMk/>
            <pc:sldMk cId="1518246104" sldId="274"/>
            <ac:picMk id="6" creationId="{84688BFC-D104-72B9-E847-6EEFAF9D0862}"/>
          </ac:picMkLst>
        </pc:picChg>
      </pc:sldChg>
      <pc:sldChg chg="addSp add mod">
        <pc:chgData name="김 범수" userId="863329ffd88cf9fc" providerId="LiveId" clId="{D138A26F-B39B-456B-B854-542E9ABBB0B8}" dt="2023-05-20T01:39:42.051" v="3321" actId="22"/>
        <pc:sldMkLst>
          <pc:docMk/>
          <pc:sldMk cId="37975345" sldId="275"/>
        </pc:sldMkLst>
        <pc:picChg chg="add">
          <ac:chgData name="김 범수" userId="863329ffd88cf9fc" providerId="LiveId" clId="{D138A26F-B39B-456B-B854-542E9ABBB0B8}" dt="2023-05-20T01:39:42.051" v="3321" actId="22"/>
          <ac:picMkLst>
            <pc:docMk/>
            <pc:sldMk cId="37975345" sldId="275"/>
            <ac:picMk id="3" creationId="{3F0AFA42-25EA-B1C3-E8C8-C8F9E370F439}"/>
          </ac:picMkLst>
        </pc:picChg>
      </pc:sldChg>
      <pc:sldChg chg="addSp modSp add mod">
        <pc:chgData name="김 범수" userId="863329ffd88cf9fc" providerId="LiveId" clId="{D138A26F-B39B-456B-B854-542E9ABBB0B8}" dt="2023-05-20T01:40:09.931" v="3324" actId="1076"/>
        <pc:sldMkLst>
          <pc:docMk/>
          <pc:sldMk cId="2192709526" sldId="276"/>
        </pc:sldMkLst>
        <pc:picChg chg="add mod">
          <ac:chgData name="김 범수" userId="863329ffd88cf9fc" providerId="LiveId" clId="{D138A26F-B39B-456B-B854-542E9ABBB0B8}" dt="2023-05-20T01:40:09.931" v="3324" actId="1076"/>
          <ac:picMkLst>
            <pc:docMk/>
            <pc:sldMk cId="2192709526" sldId="276"/>
            <ac:picMk id="3" creationId="{A33A69A2-988F-A10E-E596-4B48856A3CEE}"/>
          </ac:picMkLst>
        </pc:picChg>
      </pc:sldChg>
      <pc:sldChg chg="addSp modSp add mod">
        <pc:chgData name="김 범수" userId="863329ffd88cf9fc" providerId="LiveId" clId="{D138A26F-B39B-456B-B854-542E9ABBB0B8}" dt="2023-05-20T03:05:30.437" v="3401" actId="164"/>
        <pc:sldMkLst>
          <pc:docMk/>
          <pc:sldMk cId="2728598075" sldId="277"/>
        </pc:sldMkLst>
        <pc:spChg chg="add mod">
          <ac:chgData name="김 범수" userId="863329ffd88cf9fc" providerId="LiveId" clId="{D138A26F-B39B-456B-B854-542E9ABBB0B8}" dt="2023-05-20T03:05:30.437" v="3401" actId="164"/>
          <ac:spMkLst>
            <pc:docMk/>
            <pc:sldMk cId="2728598075" sldId="277"/>
            <ac:spMk id="7" creationId="{52BDCF4F-270A-5471-0EDA-45C250A45040}"/>
          </ac:spMkLst>
        </pc:spChg>
        <pc:grpChg chg="add mod">
          <ac:chgData name="김 범수" userId="863329ffd88cf9fc" providerId="LiveId" clId="{D138A26F-B39B-456B-B854-542E9ABBB0B8}" dt="2023-05-20T03:05:30.437" v="3401" actId="164"/>
          <ac:grpSpMkLst>
            <pc:docMk/>
            <pc:sldMk cId="2728598075" sldId="277"/>
            <ac:grpSpMk id="6" creationId="{AFAE692D-F5DB-E3C4-B431-EFDB303A7A15}"/>
          </ac:grpSpMkLst>
        </pc:grpChg>
        <pc:grpChg chg="add mod">
          <ac:chgData name="김 범수" userId="863329ffd88cf9fc" providerId="LiveId" clId="{D138A26F-B39B-456B-B854-542E9ABBB0B8}" dt="2023-05-20T03:05:30.437" v="3401" actId="164"/>
          <ac:grpSpMkLst>
            <pc:docMk/>
            <pc:sldMk cId="2728598075" sldId="277"/>
            <ac:grpSpMk id="8" creationId="{6AE8D9C4-9B9F-27FC-5BDB-645C5F9BBF77}"/>
          </ac:grpSpMkLst>
        </pc:grpChg>
        <pc:picChg chg="add mod">
          <ac:chgData name="김 범수" userId="863329ffd88cf9fc" providerId="LiveId" clId="{D138A26F-B39B-456B-B854-542E9ABBB0B8}" dt="2023-05-20T03:05:12.480" v="3331" actId="164"/>
          <ac:picMkLst>
            <pc:docMk/>
            <pc:sldMk cId="2728598075" sldId="277"/>
            <ac:picMk id="3" creationId="{2EF7F2A7-B2B2-DC1B-37F0-F18FA49CAC0D}"/>
          </ac:picMkLst>
        </pc:picChg>
        <pc:picChg chg="add mod">
          <ac:chgData name="김 범수" userId="863329ffd88cf9fc" providerId="LiveId" clId="{D138A26F-B39B-456B-B854-542E9ABBB0B8}" dt="2023-05-20T03:05:12.480" v="3331" actId="164"/>
          <ac:picMkLst>
            <pc:docMk/>
            <pc:sldMk cId="2728598075" sldId="277"/>
            <ac:picMk id="5" creationId="{6DD75B7E-20E4-39A9-9BC2-4725C19B0301}"/>
          </ac:picMkLst>
        </pc:picChg>
      </pc:sldChg>
      <pc:sldChg chg="addSp modSp add mod">
        <pc:chgData name="김 범수" userId="863329ffd88cf9fc" providerId="LiveId" clId="{D138A26F-B39B-456B-B854-542E9ABBB0B8}" dt="2023-05-20T03:06:29.695" v="3403" actId="1076"/>
        <pc:sldMkLst>
          <pc:docMk/>
          <pc:sldMk cId="596110092" sldId="278"/>
        </pc:sldMkLst>
        <pc:picChg chg="add mod">
          <ac:chgData name="김 범수" userId="863329ffd88cf9fc" providerId="LiveId" clId="{D138A26F-B39B-456B-B854-542E9ABBB0B8}" dt="2023-05-20T03:06:29.695" v="3403" actId="1076"/>
          <ac:picMkLst>
            <pc:docMk/>
            <pc:sldMk cId="596110092" sldId="278"/>
            <ac:picMk id="3" creationId="{FC64157B-852B-ECE7-AE11-DD4C2C9669B4}"/>
          </ac:picMkLst>
        </pc:picChg>
      </pc:sldChg>
      <pc:sldChg chg="addSp modSp add mod">
        <pc:chgData name="김 범수" userId="863329ffd88cf9fc" providerId="LiveId" clId="{D138A26F-B39B-456B-B854-542E9ABBB0B8}" dt="2023-05-20T03:06:57.040" v="3405" actId="1076"/>
        <pc:sldMkLst>
          <pc:docMk/>
          <pc:sldMk cId="3681464259" sldId="279"/>
        </pc:sldMkLst>
        <pc:picChg chg="add mod">
          <ac:chgData name="김 범수" userId="863329ffd88cf9fc" providerId="LiveId" clId="{D138A26F-B39B-456B-B854-542E9ABBB0B8}" dt="2023-05-20T03:06:57.040" v="3405" actId="1076"/>
          <ac:picMkLst>
            <pc:docMk/>
            <pc:sldMk cId="3681464259" sldId="279"/>
            <ac:picMk id="3" creationId="{FB6587E9-B663-595C-7212-5A2561498372}"/>
          </ac:picMkLst>
        </pc:picChg>
      </pc:sldChg>
      <pc:sldChg chg="addSp modSp add mod">
        <pc:chgData name="김 범수" userId="863329ffd88cf9fc" providerId="LiveId" clId="{D138A26F-B39B-456B-B854-542E9ABBB0B8}" dt="2023-05-20T03:07:06.938" v="3407" actId="1076"/>
        <pc:sldMkLst>
          <pc:docMk/>
          <pc:sldMk cId="2006067142" sldId="280"/>
        </pc:sldMkLst>
        <pc:picChg chg="add mod">
          <ac:chgData name="김 범수" userId="863329ffd88cf9fc" providerId="LiveId" clId="{D138A26F-B39B-456B-B854-542E9ABBB0B8}" dt="2023-05-20T03:07:06.938" v="3407" actId="1076"/>
          <ac:picMkLst>
            <pc:docMk/>
            <pc:sldMk cId="2006067142" sldId="280"/>
            <ac:picMk id="3" creationId="{C471677D-0FFD-B62B-63E2-5EA15BD1415C}"/>
          </ac:picMkLst>
        </pc:picChg>
      </pc:sldChg>
      <pc:sldChg chg="addSp modSp add mod">
        <pc:chgData name="김 범수" userId="863329ffd88cf9fc" providerId="LiveId" clId="{D138A26F-B39B-456B-B854-542E9ABBB0B8}" dt="2023-05-20T03:07:22.697" v="3409" actId="1076"/>
        <pc:sldMkLst>
          <pc:docMk/>
          <pc:sldMk cId="3823674987" sldId="281"/>
        </pc:sldMkLst>
        <pc:picChg chg="add mod">
          <ac:chgData name="김 범수" userId="863329ffd88cf9fc" providerId="LiveId" clId="{D138A26F-B39B-456B-B854-542E9ABBB0B8}" dt="2023-05-20T03:07:22.697" v="3409" actId="1076"/>
          <ac:picMkLst>
            <pc:docMk/>
            <pc:sldMk cId="3823674987" sldId="281"/>
            <ac:picMk id="3" creationId="{D5EAAF45-CEB6-DC01-E74F-E9016333337A}"/>
          </ac:picMkLst>
        </pc:picChg>
      </pc:sldChg>
      <pc:sldChg chg="addSp modSp add mod">
        <pc:chgData name="김 범수" userId="863329ffd88cf9fc" providerId="LiveId" clId="{D138A26F-B39B-456B-B854-542E9ABBB0B8}" dt="2023-05-20T03:07:45.209" v="3411" actId="1076"/>
        <pc:sldMkLst>
          <pc:docMk/>
          <pc:sldMk cId="1660957486" sldId="282"/>
        </pc:sldMkLst>
        <pc:picChg chg="add mod">
          <ac:chgData name="김 범수" userId="863329ffd88cf9fc" providerId="LiveId" clId="{D138A26F-B39B-456B-B854-542E9ABBB0B8}" dt="2023-05-20T03:07:45.209" v="3411" actId="1076"/>
          <ac:picMkLst>
            <pc:docMk/>
            <pc:sldMk cId="1660957486" sldId="282"/>
            <ac:picMk id="3" creationId="{4C3CFE1E-FAB5-0224-0E22-3E34DB54595A}"/>
          </ac:picMkLst>
        </pc:picChg>
      </pc:sldChg>
      <pc:sldChg chg="addSp modSp add mod">
        <pc:chgData name="김 범수" userId="863329ffd88cf9fc" providerId="LiveId" clId="{D138A26F-B39B-456B-B854-542E9ABBB0B8}" dt="2023-05-20T03:08:12.782" v="3413" actId="1076"/>
        <pc:sldMkLst>
          <pc:docMk/>
          <pc:sldMk cId="2331874070" sldId="283"/>
        </pc:sldMkLst>
        <pc:picChg chg="add mod">
          <ac:chgData name="김 범수" userId="863329ffd88cf9fc" providerId="LiveId" clId="{D138A26F-B39B-456B-B854-542E9ABBB0B8}" dt="2023-05-20T03:08:12.782" v="3413" actId="1076"/>
          <ac:picMkLst>
            <pc:docMk/>
            <pc:sldMk cId="2331874070" sldId="283"/>
            <ac:picMk id="3" creationId="{48FC4CF9-3618-CE26-8D93-0FD7675A3BE3}"/>
          </ac:picMkLst>
        </pc:picChg>
      </pc:sldChg>
      <pc:sldChg chg="addSp delSp modSp add mod">
        <pc:chgData name="김 범수" userId="863329ffd88cf9fc" providerId="LiveId" clId="{D138A26F-B39B-456B-B854-542E9ABBB0B8}" dt="2023-05-20T03:08:54.686" v="3418" actId="1076"/>
        <pc:sldMkLst>
          <pc:docMk/>
          <pc:sldMk cId="978114057" sldId="284"/>
        </pc:sldMkLst>
        <pc:picChg chg="add del mod">
          <ac:chgData name="김 범수" userId="863329ffd88cf9fc" providerId="LiveId" clId="{D138A26F-B39B-456B-B854-542E9ABBB0B8}" dt="2023-05-20T03:08:53.855" v="3416" actId="478"/>
          <ac:picMkLst>
            <pc:docMk/>
            <pc:sldMk cId="978114057" sldId="284"/>
            <ac:picMk id="3" creationId="{5B091093-3674-43A4-560F-917075ACD755}"/>
          </ac:picMkLst>
        </pc:picChg>
        <pc:picChg chg="add mod">
          <ac:chgData name="김 범수" userId="863329ffd88cf9fc" providerId="LiveId" clId="{D138A26F-B39B-456B-B854-542E9ABBB0B8}" dt="2023-05-20T03:08:54.686" v="3418" actId="1076"/>
          <ac:picMkLst>
            <pc:docMk/>
            <pc:sldMk cId="978114057" sldId="284"/>
            <ac:picMk id="5" creationId="{BDA8C4C7-14AF-88A0-CFEA-BBCA88BB9569}"/>
          </ac:picMkLst>
        </pc:picChg>
      </pc:sldChg>
      <pc:sldChg chg="addSp modSp add mod">
        <pc:chgData name="김 범수" userId="863329ffd88cf9fc" providerId="LiveId" clId="{D138A26F-B39B-456B-B854-542E9ABBB0B8}" dt="2023-05-20T03:09:29.448" v="3421" actId="14100"/>
        <pc:sldMkLst>
          <pc:docMk/>
          <pc:sldMk cId="3727512704" sldId="285"/>
        </pc:sldMkLst>
        <pc:picChg chg="add mod">
          <ac:chgData name="김 범수" userId="863329ffd88cf9fc" providerId="LiveId" clId="{D138A26F-B39B-456B-B854-542E9ABBB0B8}" dt="2023-05-20T03:09:29.448" v="3421" actId="14100"/>
          <ac:picMkLst>
            <pc:docMk/>
            <pc:sldMk cId="3727512704" sldId="285"/>
            <ac:picMk id="3" creationId="{13515074-29FF-529A-6FD9-02B28418A7BB}"/>
          </ac:picMkLst>
        </pc:picChg>
      </pc:sldChg>
      <pc:sldChg chg="addSp delSp modSp add mod">
        <pc:chgData name="김 범수" userId="863329ffd88cf9fc" providerId="LiveId" clId="{D138A26F-B39B-456B-B854-542E9ABBB0B8}" dt="2023-05-20T03:10:07.563" v="3456"/>
        <pc:sldMkLst>
          <pc:docMk/>
          <pc:sldMk cId="60128695" sldId="286"/>
        </pc:sldMkLst>
        <pc:spChg chg="add del mod">
          <ac:chgData name="김 범수" userId="863329ffd88cf9fc" providerId="LiveId" clId="{D138A26F-B39B-456B-B854-542E9ABBB0B8}" dt="2023-05-20T03:10:07.563" v="3456"/>
          <ac:spMkLst>
            <pc:docMk/>
            <pc:sldMk cId="60128695" sldId="286"/>
            <ac:spMk id="4" creationId="{60DBE013-7890-97BD-4FDE-2D73FFD50C91}"/>
          </ac:spMkLst>
        </pc:spChg>
        <pc:spChg chg="add mod">
          <ac:chgData name="김 범수" userId="863329ffd88cf9fc" providerId="LiveId" clId="{D138A26F-B39B-456B-B854-542E9ABBB0B8}" dt="2023-05-20T03:10:07.207" v="3454" actId="164"/>
          <ac:spMkLst>
            <pc:docMk/>
            <pc:sldMk cId="60128695" sldId="286"/>
            <ac:spMk id="5" creationId="{BFE9DF5A-3065-61A6-BCD6-5608EE0F80C3}"/>
          </ac:spMkLst>
        </pc:spChg>
        <pc:grpChg chg="add mod">
          <ac:chgData name="김 범수" userId="863329ffd88cf9fc" providerId="LiveId" clId="{D138A26F-B39B-456B-B854-542E9ABBB0B8}" dt="2023-05-20T03:10:07.207" v="3454" actId="164"/>
          <ac:grpSpMkLst>
            <pc:docMk/>
            <pc:sldMk cId="60128695" sldId="286"/>
            <ac:grpSpMk id="6" creationId="{7B714461-37EA-FBC8-3E80-BE44E66B9FED}"/>
          </ac:grpSpMkLst>
        </pc:grpChg>
        <pc:picChg chg="add mod">
          <ac:chgData name="김 범수" userId="863329ffd88cf9fc" providerId="LiveId" clId="{D138A26F-B39B-456B-B854-542E9ABBB0B8}" dt="2023-05-20T03:10:07.207" v="3454" actId="164"/>
          <ac:picMkLst>
            <pc:docMk/>
            <pc:sldMk cId="60128695" sldId="286"/>
            <ac:picMk id="3" creationId="{222CA6E5-2335-E021-E989-36CE9980EA35}"/>
          </ac:picMkLst>
        </pc:picChg>
      </pc:sldChg>
      <pc:sldChg chg="addSp modSp add mod">
        <pc:chgData name="김 범수" userId="863329ffd88cf9fc" providerId="LiveId" clId="{D138A26F-B39B-456B-B854-542E9ABBB0B8}" dt="2023-05-20T03:10:45.751" v="3477" actId="164"/>
        <pc:sldMkLst>
          <pc:docMk/>
          <pc:sldMk cId="2304253281" sldId="287"/>
        </pc:sldMkLst>
        <pc:spChg chg="add mod">
          <ac:chgData name="김 범수" userId="863329ffd88cf9fc" providerId="LiveId" clId="{D138A26F-B39B-456B-B854-542E9ABBB0B8}" dt="2023-05-20T03:10:45.751" v="3477" actId="164"/>
          <ac:spMkLst>
            <pc:docMk/>
            <pc:sldMk cId="2304253281" sldId="287"/>
            <ac:spMk id="4" creationId="{CE970F76-603A-A3CD-A0A5-FD88A845AC56}"/>
          </ac:spMkLst>
        </pc:spChg>
        <pc:grpChg chg="add mod">
          <ac:chgData name="김 범수" userId="863329ffd88cf9fc" providerId="LiveId" clId="{D138A26F-B39B-456B-B854-542E9ABBB0B8}" dt="2023-05-20T03:10:45.751" v="3477" actId="164"/>
          <ac:grpSpMkLst>
            <pc:docMk/>
            <pc:sldMk cId="2304253281" sldId="287"/>
            <ac:grpSpMk id="5" creationId="{D427932D-69EC-A0AC-4CF3-8E52A533D0E0}"/>
          </ac:grpSpMkLst>
        </pc:grpChg>
        <pc:picChg chg="add mod">
          <ac:chgData name="김 범수" userId="863329ffd88cf9fc" providerId="LiveId" clId="{D138A26F-B39B-456B-B854-542E9ABBB0B8}" dt="2023-05-20T03:10:45.751" v="3477" actId="164"/>
          <ac:picMkLst>
            <pc:docMk/>
            <pc:sldMk cId="2304253281" sldId="287"/>
            <ac:picMk id="3" creationId="{98E37E55-3429-1B00-1C76-1DA5E80D9457}"/>
          </ac:picMkLst>
        </pc:picChg>
      </pc:sldChg>
      <pc:sldChg chg="addSp modSp add mod">
        <pc:chgData name="김 범수" userId="863329ffd88cf9fc" providerId="LiveId" clId="{D138A26F-B39B-456B-B854-542E9ABBB0B8}" dt="2023-05-20T03:11:22.152" v="3479" actId="1076"/>
        <pc:sldMkLst>
          <pc:docMk/>
          <pc:sldMk cId="1847344179" sldId="288"/>
        </pc:sldMkLst>
        <pc:picChg chg="add mod">
          <ac:chgData name="김 범수" userId="863329ffd88cf9fc" providerId="LiveId" clId="{D138A26F-B39B-456B-B854-542E9ABBB0B8}" dt="2023-05-20T03:11:22.152" v="3479" actId="1076"/>
          <ac:picMkLst>
            <pc:docMk/>
            <pc:sldMk cId="1847344179" sldId="288"/>
            <ac:picMk id="3" creationId="{170483DB-BB78-0193-988F-227E8E28AE35}"/>
          </ac:picMkLst>
        </pc:picChg>
      </pc:sldChg>
      <pc:sldChg chg="addSp modSp add mod">
        <pc:chgData name="김 범수" userId="863329ffd88cf9fc" providerId="LiveId" clId="{D138A26F-B39B-456B-B854-542E9ABBB0B8}" dt="2023-05-20T03:11:44.360" v="3481" actId="1076"/>
        <pc:sldMkLst>
          <pc:docMk/>
          <pc:sldMk cId="1216147297" sldId="289"/>
        </pc:sldMkLst>
        <pc:picChg chg="add mod">
          <ac:chgData name="김 범수" userId="863329ffd88cf9fc" providerId="LiveId" clId="{D138A26F-B39B-456B-B854-542E9ABBB0B8}" dt="2023-05-20T03:11:44.360" v="3481" actId="1076"/>
          <ac:picMkLst>
            <pc:docMk/>
            <pc:sldMk cId="1216147297" sldId="289"/>
            <ac:picMk id="3" creationId="{9B636283-567A-5FE0-49BA-DA87F0176002}"/>
          </ac:picMkLst>
        </pc:picChg>
      </pc:sldChg>
      <pc:sldChg chg="addSp add mod">
        <pc:chgData name="김 범수" userId="863329ffd88cf9fc" providerId="LiveId" clId="{D138A26F-B39B-456B-B854-542E9ABBB0B8}" dt="2023-05-20T03:12:29.896" v="3482" actId="22"/>
        <pc:sldMkLst>
          <pc:docMk/>
          <pc:sldMk cId="1570664649" sldId="290"/>
        </pc:sldMkLst>
        <pc:picChg chg="add">
          <ac:chgData name="김 범수" userId="863329ffd88cf9fc" providerId="LiveId" clId="{D138A26F-B39B-456B-B854-542E9ABBB0B8}" dt="2023-05-20T03:12:29.896" v="3482" actId="22"/>
          <ac:picMkLst>
            <pc:docMk/>
            <pc:sldMk cId="1570664649" sldId="290"/>
            <ac:picMk id="3" creationId="{6B08532E-6FAD-81BE-AC43-5347F9074B7E}"/>
          </ac:picMkLst>
        </pc:picChg>
      </pc:sldChg>
      <pc:sldChg chg="addSp modSp add mod">
        <pc:chgData name="김 범수" userId="863329ffd88cf9fc" providerId="LiveId" clId="{D138A26F-B39B-456B-B854-542E9ABBB0B8}" dt="2023-05-20T03:12:48.934" v="3484" actId="1076"/>
        <pc:sldMkLst>
          <pc:docMk/>
          <pc:sldMk cId="215156311" sldId="291"/>
        </pc:sldMkLst>
        <pc:picChg chg="add mod">
          <ac:chgData name="김 범수" userId="863329ffd88cf9fc" providerId="LiveId" clId="{D138A26F-B39B-456B-B854-542E9ABBB0B8}" dt="2023-05-20T03:12:48.934" v="3484" actId="1076"/>
          <ac:picMkLst>
            <pc:docMk/>
            <pc:sldMk cId="215156311" sldId="291"/>
            <ac:picMk id="3" creationId="{4083E65F-1F16-2BE8-4119-43A18743EB3A}"/>
          </ac:picMkLst>
        </pc:picChg>
      </pc:sldChg>
      <pc:sldChg chg="addSp modSp add mod">
        <pc:chgData name="김 범수" userId="863329ffd88cf9fc" providerId="LiveId" clId="{D138A26F-B39B-456B-B854-542E9ABBB0B8}" dt="2023-05-20T04:33:54.578" v="3486" actId="1076"/>
        <pc:sldMkLst>
          <pc:docMk/>
          <pc:sldMk cId="956417405" sldId="292"/>
        </pc:sldMkLst>
        <pc:picChg chg="add mod">
          <ac:chgData name="김 범수" userId="863329ffd88cf9fc" providerId="LiveId" clId="{D138A26F-B39B-456B-B854-542E9ABBB0B8}" dt="2023-05-20T04:33:54.578" v="3486" actId="1076"/>
          <ac:picMkLst>
            <pc:docMk/>
            <pc:sldMk cId="956417405" sldId="292"/>
            <ac:picMk id="3" creationId="{3DCB06C1-8E00-1F35-8295-0818042F679E}"/>
          </ac:picMkLst>
        </pc:picChg>
      </pc:sldChg>
      <pc:sldChg chg="addSp modSp add mod">
        <pc:chgData name="김 범수" userId="863329ffd88cf9fc" providerId="LiveId" clId="{D138A26F-B39B-456B-B854-542E9ABBB0B8}" dt="2023-05-20T04:34:26.980" v="3491" actId="164"/>
        <pc:sldMkLst>
          <pc:docMk/>
          <pc:sldMk cId="3747417" sldId="293"/>
        </pc:sldMkLst>
        <pc:grpChg chg="add mod">
          <ac:chgData name="김 범수" userId="863329ffd88cf9fc" providerId="LiveId" clId="{D138A26F-B39B-456B-B854-542E9ABBB0B8}" dt="2023-05-20T04:34:26.980" v="3491" actId="164"/>
          <ac:grpSpMkLst>
            <pc:docMk/>
            <pc:sldMk cId="3747417" sldId="293"/>
            <ac:grpSpMk id="6" creationId="{4DAFC604-36DD-DF43-9E0D-13BBCC3ACFDD}"/>
          </ac:grpSpMkLst>
        </pc:grpChg>
        <pc:picChg chg="add mod">
          <ac:chgData name="김 범수" userId="863329ffd88cf9fc" providerId="LiveId" clId="{D138A26F-B39B-456B-B854-542E9ABBB0B8}" dt="2023-05-20T04:34:26.980" v="3491" actId="164"/>
          <ac:picMkLst>
            <pc:docMk/>
            <pc:sldMk cId="3747417" sldId="293"/>
            <ac:picMk id="3" creationId="{69C0193A-8D4C-7169-CB79-350180347202}"/>
          </ac:picMkLst>
        </pc:picChg>
        <pc:picChg chg="add mod">
          <ac:chgData name="김 범수" userId="863329ffd88cf9fc" providerId="LiveId" clId="{D138A26F-B39B-456B-B854-542E9ABBB0B8}" dt="2023-05-20T04:34:26.980" v="3491" actId="164"/>
          <ac:picMkLst>
            <pc:docMk/>
            <pc:sldMk cId="3747417" sldId="293"/>
            <ac:picMk id="5" creationId="{7D5D0D51-D88D-683E-C7CF-80EDAD33E4E6}"/>
          </ac:picMkLst>
        </pc:picChg>
      </pc:sldChg>
      <pc:sldChg chg="addSp modSp add mod">
        <pc:chgData name="김 범수" userId="863329ffd88cf9fc" providerId="LiveId" clId="{D138A26F-B39B-456B-B854-542E9ABBB0B8}" dt="2023-05-20T04:35:06.964" v="3493" actId="1076"/>
        <pc:sldMkLst>
          <pc:docMk/>
          <pc:sldMk cId="478434758" sldId="294"/>
        </pc:sldMkLst>
        <pc:picChg chg="add mod">
          <ac:chgData name="김 범수" userId="863329ffd88cf9fc" providerId="LiveId" clId="{D138A26F-B39B-456B-B854-542E9ABBB0B8}" dt="2023-05-20T04:35:06.964" v="3493" actId="1076"/>
          <ac:picMkLst>
            <pc:docMk/>
            <pc:sldMk cId="478434758" sldId="294"/>
            <ac:picMk id="3" creationId="{63596BB5-93E1-2F0E-6A08-70C1E3EC3579}"/>
          </ac:picMkLst>
        </pc:picChg>
      </pc:sldChg>
      <pc:sldChg chg="addSp modSp add mod">
        <pc:chgData name="김 범수" userId="863329ffd88cf9fc" providerId="LiveId" clId="{D138A26F-B39B-456B-B854-542E9ABBB0B8}" dt="2023-05-20T04:35:41.620" v="3513" actId="14100"/>
        <pc:sldMkLst>
          <pc:docMk/>
          <pc:sldMk cId="1965952727" sldId="295"/>
        </pc:sldMkLst>
        <pc:spChg chg="add mod">
          <ac:chgData name="김 범수" userId="863329ffd88cf9fc" providerId="LiveId" clId="{D138A26F-B39B-456B-B854-542E9ABBB0B8}" dt="2023-05-20T04:35:41.620" v="3513" actId="14100"/>
          <ac:spMkLst>
            <pc:docMk/>
            <pc:sldMk cId="1965952727" sldId="295"/>
            <ac:spMk id="4" creationId="{B5BB1198-21BB-35AB-D6A3-5D4D3BBED6C3}"/>
          </ac:spMkLst>
        </pc:spChg>
        <pc:picChg chg="add mod">
          <ac:chgData name="김 범수" userId="863329ffd88cf9fc" providerId="LiveId" clId="{D138A26F-B39B-456B-B854-542E9ABBB0B8}" dt="2023-05-20T04:35:33.480" v="3495" actId="1076"/>
          <ac:picMkLst>
            <pc:docMk/>
            <pc:sldMk cId="1965952727" sldId="295"/>
            <ac:picMk id="3" creationId="{50CF2131-F337-1534-C8EB-44977148A753}"/>
          </ac:picMkLst>
        </pc:picChg>
      </pc:sldChg>
      <pc:sldChg chg="addSp delSp modSp add mod">
        <pc:chgData name="김 범수" userId="863329ffd88cf9fc" providerId="LiveId" clId="{D138A26F-B39B-456B-B854-542E9ABBB0B8}" dt="2023-05-20T04:37:55.871" v="3658" actId="164"/>
        <pc:sldMkLst>
          <pc:docMk/>
          <pc:sldMk cId="3340798135" sldId="296"/>
        </pc:sldMkLst>
        <pc:spChg chg="add del mod">
          <ac:chgData name="김 범수" userId="863329ffd88cf9fc" providerId="LiveId" clId="{D138A26F-B39B-456B-B854-542E9ABBB0B8}" dt="2023-05-20T04:35:54.890" v="3516"/>
          <ac:spMkLst>
            <pc:docMk/>
            <pc:sldMk cId="3340798135" sldId="296"/>
            <ac:spMk id="2" creationId="{E05D74CF-128C-6083-4E06-CDEEB65A02D3}"/>
          </ac:spMkLst>
        </pc:spChg>
        <pc:spChg chg="add mod">
          <ac:chgData name="김 범수" userId="863329ffd88cf9fc" providerId="LiveId" clId="{D138A26F-B39B-456B-B854-542E9ABBB0B8}" dt="2023-05-20T04:37:55.871" v="3658" actId="164"/>
          <ac:spMkLst>
            <pc:docMk/>
            <pc:sldMk cId="3340798135" sldId="296"/>
            <ac:spMk id="3" creationId="{8F13BD1C-2AF9-15FB-165E-862433CCC8E6}"/>
          </ac:spMkLst>
        </pc:spChg>
        <pc:grpChg chg="add mod">
          <ac:chgData name="김 범수" userId="863329ffd88cf9fc" providerId="LiveId" clId="{D138A26F-B39B-456B-B854-542E9ABBB0B8}" dt="2023-05-20T04:37:55.871" v="3658" actId="164"/>
          <ac:grpSpMkLst>
            <pc:docMk/>
            <pc:sldMk cId="3340798135" sldId="296"/>
            <ac:grpSpMk id="6" creationId="{B3E55487-B330-2752-2E71-C1F33869A836}"/>
          </ac:grpSpMkLst>
        </pc:grpChg>
        <pc:picChg chg="add mod">
          <ac:chgData name="김 범수" userId="863329ffd88cf9fc" providerId="LiveId" clId="{D138A26F-B39B-456B-B854-542E9ABBB0B8}" dt="2023-05-20T04:37:55.871" v="3658" actId="164"/>
          <ac:picMkLst>
            <pc:docMk/>
            <pc:sldMk cId="3340798135" sldId="296"/>
            <ac:picMk id="5" creationId="{63C3AC1A-D930-D67F-19FC-F7E7D84A614D}"/>
          </ac:picMkLst>
        </pc:picChg>
      </pc:sldChg>
      <pc:sldChg chg="addSp modSp add mod">
        <pc:chgData name="김 범수" userId="863329ffd88cf9fc" providerId="LiveId" clId="{D138A26F-B39B-456B-B854-542E9ABBB0B8}" dt="2023-05-20T04:40:06.831" v="3660" actId="1076"/>
        <pc:sldMkLst>
          <pc:docMk/>
          <pc:sldMk cId="3304037113" sldId="297"/>
        </pc:sldMkLst>
        <pc:picChg chg="add mod">
          <ac:chgData name="김 범수" userId="863329ffd88cf9fc" providerId="LiveId" clId="{D138A26F-B39B-456B-B854-542E9ABBB0B8}" dt="2023-05-20T04:40:06.831" v="3660" actId="1076"/>
          <ac:picMkLst>
            <pc:docMk/>
            <pc:sldMk cId="3304037113" sldId="297"/>
            <ac:picMk id="3" creationId="{B4EBEE23-6DBA-BA3A-93F8-10C4C53E500E}"/>
          </ac:picMkLst>
        </pc:picChg>
      </pc:sldChg>
      <pc:sldChg chg="add">
        <pc:chgData name="김 범수" userId="863329ffd88cf9fc" providerId="LiveId" clId="{D138A26F-B39B-456B-B854-542E9ABBB0B8}" dt="2023-05-17T12:07:36.952" v="44"/>
        <pc:sldMkLst>
          <pc:docMk/>
          <pc:sldMk cId="2188280228" sldId="29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306DC-BCD0-CE8E-F876-CA9F66594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1E974B-A482-B8F7-24DB-50020C485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AB38B3-17FC-332D-0D60-B81125FA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DEC18-AE62-4198-0AC5-E3033BFF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AAB38F-12DD-3A7B-9628-B68EBA54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1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8FE09-857D-8BF7-1563-BAE2D6A9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9B7812-3611-70DC-689B-49BBAB392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AA9A7-53B7-0FF5-258B-D465B7DA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AA8A9E-73E2-5F6B-D4F2-E02F3951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E236-9E58-AE21-E382-2D962677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6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74A20B-434A-983A-C6D7-79E197576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1747E6-A37F-C1C3-ABD4-7AD2DD996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38660-A29F-2271-0663-14AF7AB3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642A29-04A1-556D-37EA-F8493526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19CCD-B45C-585D-3D4A-3777A2F8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9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59CFD-917A-656F-6C73-2A79437E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791F5A-CB92-28DB-E2B5-3099313FA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25CAE-33B6-2F23-5BEF-F8077AD5B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91C4B9-77D1-A05F-4F7C-1A857F959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83F07-451D-E1CB-3AFD-81EB6953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8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00A19-1244-9D7F-2EDB-B0DCE478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81E5BD-F365-5897-61CF-DCC9458A8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24C4ED-7770-24E4-1BE8-B859BC1E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734AF6-6A09-5AEB-8B77-64C1B8F20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7CB3B-BED8-8054-5361-104CFA49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1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1C6B1-84F3-E035-6610-58FBD534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23AAB-EB64-DB51-97D9-F384E9D08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B37779-911D-4CBA-C86C-06F43C1BF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5EB11B-4054-B7F8-ABD1-5817151A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242305-7932-31DA-5461-1A2601F0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D62DCD-D2F7-05AE-D537-2F2BFB1E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7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E7FD1-A24D-2801-78A1-280EFDF6F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E8B8F4-AF7E-F512-B15D-8A20343BA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1434D8-C51D-7BD9-CDB4-8DA297F1B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58140A-DD56-D9B0-1D48-E9181DDCD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BD24E4-9EDE-6AAF-29B0-3B90E65EE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C4ACA2-1038-950B-1A55-08D32112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DAF841-828E-6B7D-1326-FE1B27E6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8CB55B-AB5C-7F42-3BFB-95CEED78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5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28319-B425-005B-0ABA-962030B1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0FCE3B-2D9A-DE04-E920-F546D657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C0F058-B066-4D8C-6398-AD0F71E5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3D33E0-E2A5-1FF5-8BDC-4129B88E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62E7EE-7EEE-E3B9-CD01-03335517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7082AE-127B-D7FC-B1B3-B4AE624E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037DA-9467-2791-2222-7D5D5CEB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0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F31D9-DE0A-C0A6-5607-D404D916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7A993-E471-7E08-699D-F27829E1C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02D0DB-9C5A-3645-D872-D2BBDDE61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E9EE60-99CC-DDDE-5ABD-238B9DA2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EF3A73-2F9C-E9DF-A4D0-675408B3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6985B-3088-7421-0C52-BD23FBA4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21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81548-459D-C4FC-6D16-D0E1D71D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4FB95C-2502-FF6C-EA3E-92DB883C2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7E79F-2192-7CFD-2A35-04929CD39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F215D3-B0B3-0183-AFE6-581254D26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28D7D2-BCCA-0A69-DB93-BA8007CA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C3BA33-9249-F269-8342-BE0539B7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58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EA5E99-A48A-36BD-35B2-77B66EA3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981A53-22C5-5592-A63A-BBBA0DE06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E59E9-B486-1543-9C89-24BB1F950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2313C-7026-4903-B72C-A1C3AC451E53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FCB82-09FE-C41E-055B-FA4578FBA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EB89A-AFB5-64A9-625A-8B7CAF68A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9A4F6-CBBD-4964-9C53-D61569BD80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244BF9C-BAD2-717A-EB34-7A5F5F01D8B9}"/>
              </a:ext>
            </a:extLst>
          </p:cNvPr>
          <p:cNvGrpSpPr/>
          <p:nvPr/>
        </p:nvGrpSpPr>
        <p:grpSpPr>
          <a:xfrm>
            <a:off x="416046" y="299544"/>
            <a:ext cx="11077864" cy="3704898"/>
            <a:chOff x="416046" y="299544"/>
            <a:chExt cx="11077864" cy="37048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6D3A3A-6CA4-449B-49A4-C5147FE28917}"/>
                </a:ext>
              </a:extLst>
            </p:cNvPr>
            <p:cNvSpPr txBox="1"/>
            <p:nvPr/>
          </p:nvSpPr>
          <p:spPr>
            <a:xfrm>
              <a:off x="6307394" y="361208"/>
              <a:ext cx="5186516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TTL = Time to Live = </a:t>
              </a:r>
              <a:r>
                <a:rPr lang="ko-KR" altLang="en-US" dirty="0"/>
                <a:t>남은 시간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같은 접속을 반복한 클라이언트에 대한 요청을</a:t>
              </a:r>
              <a:endParaRPr lang="en-US" altLang="ko-KR" dirty="0"/>
            </a:p>
            <a:p>
              <a:r>
                <a:rPr lang="ko-KR" altLang="en-US" dirty="0"/>
                <a:t>신속하게 처리하기 위한 데이터를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캐시에 담아두는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즉</a:t>
              </a:r>
              <a:r>
                <a:rPr lang="en-US" altLang="ko-KR" dirty="0"/>
                <a:t>, </a:t>
              </a:r>
              <a:r>
                <a:rPr lang="ko-KR" altLang="en-US" dirty="0"/>
                <a:t>데이터가 </a:t>
              </a:r>
              <a:r>
                <a:rPr lang="en-US" altLang="ko-KR" dirty="0"/>
                <a:t>DNS</a:t>
              </a:r>
              <a:r>
                <a:rPr lang="ko-KR" altLang="en-US" dirty="0"/>
                <a:t>서버 캐시로부터 </a:t>
              </a:r>
              <a:endParaRPr lang="en-US" altLang="ko-KR" dirty="0"/>
            </a:p>
            <a:p>
              <a:r>
                <a:rPr lang="ko-KR" altLang="en-US" dirty="0"/>
                <a:t>나오기 전에 현재 남은 시간을 의미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데이터 </a:t>
              </a:r>
              <a:r>
                <a:rPr lang="en-US" altLang="ko-KR" dirty="0"/>
                <a:t>+ </a:t>
              </a:r>
              <a:r>
                <a:rPr lang="ko-KR" altLang="en-US" dirty="0"/>
                <a:t>서버 캐시만 보면 </a:t>
              </a:r>
              <a:r>
                <a:rPr lang="ko-KR" altLang="en-US" dirty="0" err="1"/>
                <a:t>될듯</a:t>
              </a:r>
              <a:r>
                <a:rPr lang="ko-KR" altLang="en-US" dirty="0"/>
                <a:t> </a:t>
              </a:r>
              <a:r>
                <a:rPr lang="ko-KR" altLang="en-US" dirty="0" err="1"/>
                <a:t>ㅇㅇ</a:t>
              </a:r>
              <a:r>
                <a:rPr lang="ko-KR" altLang="en-US" dirty="0"/>
                <a:t> </a:t>
              </a:r>
              <a:endParaRPr lang="en-US" altLang="ko-KR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3CDF76-0EEF-A201-803C-2A54AEB01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046" y="299544"/>
              <a:ext cx="5337480" cy="37048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80635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667AFF-F48E-E8BC-4807-97E1AE1A0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14" y="503532"/>
            <a:ext cx="6039160" cy="3454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2B673-BD38-F4A9-C4A7-03B1289144BF}"/>
              </a:ext>
            </a:extLst>
          </p:cNvPr>
          <p:cNvSpPr txBox="1"/>
          <p:nvPr/>
        </p:nvSpPr>
        <p:spPr>
          <a:xfrm>
            <a:off x="656413" y="4106917"/>
            <a:ext cx="633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에코 요청 </a:t>
            </a:r>
            <a:r>
              <a:rPr lang="en-US" altLang="ko-KR" dirty="0"/>
              <a:t>– </a:t>
            </a:r>
            <a:r>
              <a:rPr lang="ko-KR" altLang="en-US" dirty="0"/>
              <a:t>에코 </a:t>
            </a:r>
            <a:r>
              <a:rPr lang="ko-KR" altLang="en-US" dirty="0" err="1"/>
              <a:t>리퀘스트는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번을 사용함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</a:t>
            </a:r>
            <a:r>
              <a:rPr lang="ko-KR" altLang="en-US" dirty="0"/>
              <a:t>번은 리플라이 </a:t>
            </a:r>
            <a:r>
              <a:rPr lang="en-US" altLang="ko-KR" dirty="0"/>
              <a:t>REPLY?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23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7193787-D772-CA25-B4EC-58EFF7FA198D}"/>
              </a:ext>
            </a:extLst>
          </p:cNvPr>
          <p:cNvGrpSpPr/>
          <p:nvPr/>
        </p:nvGrpSpPr>
        <p:grpSpPr>
          <a:xfrm>
            <a:off x="515284" y="480852"/>
            <a:ext cx="8668130" cy="5021259"/>
            <a:chOff x="515284" y="480852"/>
            <a:chExt cx="8668130" cy="502125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08F56A-4C5D-9B7D-F420-7D88F90FB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284" y="480852"/>
              <a:ext cx="6274122" cy="4083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E838F0-3D3B-5D8D-1B60-E1CC58EEED04}"/>
                </a:ext>
              </a:extLst>
            </p:cNvPr>
            <p:cNvSpPr txBox="1"/>
            <p:nvPr/>
          </p:nvSpPr>
          <p:spPr>
            <a:xfrm>
              <a:off x="594112" y="4855780"/>
              <a:ext cx="85893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SSH</a:t>
              </a:r>
              <a:r>
                <a:rPr lang="ko-KR" altLang="en-US" dirty="0"/>
                <a:t>는 </a:t>
              </a:r>
              <a:r>
                <a:rPr lang="en-US" altLang="ko-KR" dirty="0"/>
                <a:t>22</a:t>
              </a:r>
              <a:r>
                <a:rPr lang="ko-KR" altLang="en-US" dirty="0"/>
                <a:t>번 포트를 사용한다</a:t>
              </a:r>
              <a:endParaRPr lang="en-US" altLang="ko-KR" dirty="0"/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09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BF6B3A5-55D2-A9EF-E254-89BFE2039822}"/>
              </a:ext>
            </a:extLst>
          </p:cNvPr>
          <p:cNvGrpSpPr/>
          <p:nvPr/>
        </p:nvGrpSpPr>
        <p:grpSpPr>
          <a:xfrm>
            <a:off x="597518" y="488730"/>
            <a:ext cx="4816880" cy="4383862"/>
            <a:chOff x="597518" y="488730"/>
            <a:chExt cx="4816880" cy="43838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8019D9-2316-D9C1-9310-47D42297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518" y="488730"/>
              <a:ext cx="4816880" cy="31058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9FEBEA-3C24-7BF0-B98C-8724F2CEEB7A}"/>
                </a:ext>
              </a:extLst>
            </p:cNvPr>
            <p:cNvSpPr txBox="1"/>
            <p:nvPr/>
          </p:nvSpPr>
          <p:spPr>
            <a:xfrm>
              <a:off x="768568" y="3949262"/>
              <a:ext cx="39532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START OF …</a:t>
              </a:r>
              <a:r>
                <a:rPr lang="ko-KR" altLang="en-US" dirty="0"/>
                <a:t> </a:t>
              </a:r>
              <a:r>
                <a:rPr lang="en-US" altLang="ko-KR" dirty="0"/>
                <a:t>(SOA))</a:t>
              </a:r>
            </a:p>
            <a:p>
              <a:endParaRPr lang="en-US" altLang="ko-KR" dirty="0"/>
            </a:p>
            <a:p>
              <a:r>
                <a:rPr lang="ko-KR" altLang="en-US" dirty="0"/>
                <a:t>첫 번째 코드를 의미하는 </a:t>
              </a:r>
              <a:r>
                <a:rPr lang="en-US" altLang="ko-KR" dirty="0"/>
                <a:t>SOA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823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9C43EC8-4C0D-C8CF-964C-0051AEE73F51}"/>
              </a:ext>
            </a:extLst>
          </p:cNvPr>
          <p:cNvGrpSpPr/>
          <p:nvPr/>
        </p:nvGrpSpPr>
        <p:grpSpPr>
          <a:xfrm>
            <a:off x="88591" y="467360"/>
            <a:ext cx="6281729" cy="4840010"/>
            <a:chOff x="88591" y="467360"/>
            <a:chExt cx="6281729" cy="48400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84174EC-85CB-FAB6-5F79-00B615D5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591" y="467360"/>
              <a:ext cx="6007409" cy="360698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27D139-0D72-7987-78E5-5FB3E10AAD79}"/>
                </a:ext>
              </a:extLst>
            </p:cNvPr>
            <p:cNvSpPr txBox="1"/>
            <p:nvPr/>
          </p:nvSpPr>
          <p:spPr>
            <a:xfrm>
              <a:off x="751840" y="4384040"/>
              <a:ext cx="56184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서버 메일 트랜스퍼 프로토콜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비슷한 이름으로 </a:t>
              </a:r>
              <a:r>
                <a:rPr lang="ko-KR" altLang="en-US" dirty="0" err="1"/>
                <a:t>속지말고</a:t>
              </a:r>
              <a:r>
                <a:rPr lang="ko-KR" altLang="en-US" dirty="0"/>
                <a:t> 차분하게 해보자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120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9B4C3C0-3FB0-C398-B745-BE29B550EA59}"/>
              </a:ext>
            </a:extLst>
          </p:cNvPr>
          <p:cNvGrpSpPr/>
          <p:nvPr/>
        </p:nvGrpSpPr>
        <p:grpSpPr>
          <a:xfrm>
            <a:off x="900262" y="518659"/>
            <a:ext cx="5033512" cy="3563452"/>
            <a:chOff x="900262" y="518659"/>
            <a:chExt cx="5033512" cy="35634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8171AFB-923D-ACC7-E8ED-7B74709B2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262" y="518659"/>
              <a:ext cx="4826248" cy="27306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640958-058E-5F27-0432-222CAE15F45F}"/>
                </a:ext>
              </a:extLst>
            </p:cNvPr>
            <p:cNvSpPr txBox="1"/>
            <p:nvPr/>
          </p:nvSpPr>
          <p:spPr>
            <a:xfrm>
              <a:off x="1107527" y="3712779"/>
              <a:ext cx="4826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계산해보면 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641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F0B7C30-BF1E-B9C1-5931-A3DFC9F5D400}"/>
              </a:ext>
            </a:extLst>
          </p:cNvPr>
          <p:cNvGrpSpPr/>
          <p:nvPr/>
        </p:nvGrpSpPr>
        <p:grpSpPr>
          <a:xfrm>
            <a:off x="849866" y="709807"/>
            <a:ext cx="6172517" cy="4510728"/>
            <a:chOff x="849866" y="709807"/>
            <a:chExt cx="6172517" cy="45107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34387D-F649-C084-104E-2C7CA13E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866" y="709807"/>
              <a:ext cx="6172517" cy="307355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E27FD5-CF0D-8765-0A24-91816F9BDD07}"/>
                </a:ext>
              </a:extLst>
            </p:cNvPr>
            <p:cNvSpPr txBox="1"/>
            <p:nvPr/>
          </p:nvSpPr>
          <p:spPr>
            <a:xfrm>
              <a:off x="1430721" y="4020206"/>
              <a:ext cx="35038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데이터 링크 계층은 에러탐지</a:t>
              </a:r>
              <a:r>
                <a:rPr lang="en-US" altLang="ko-KR" dirty="0"/>
                <a:t>, </a:t>
              </a:r>
              <a:r>
                <a:rPr lang="ko-KR" altLang="en-US" dirty="0"/>
                <a:t>오류제어 등등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압축이랑 암호화는 아님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781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F69389B-0523-4627-86E2-87903C137E51}"/>
              </a:ext>
            </a:extLst>
          </p:cNvPr>
          <p:cNvGrpSpPr/>
          <p:nvPr/>
        </p:nvGrpSpPr>
        <p:grpSpPr>
          <a:xfrm>
            <a:off x="467656" y="469748"/>
            <a:ext cx="6369377" cy="4854366"/>
            <a:chOff x="467656" y="469748"/>
            <a:chExt cx="6369377" cy="48543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24E5A0-421A-BAC8-7D7E-F55777089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656" y="469748"/>
              <a:ext cx="6369377" cy="295925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49EA88-FF15-30A0-6F0E-07177313D1AB}"/>
                </a:ext>
              </a:extLst>
            </p:cNvPr>
            <p:cNvSpPr txBox="1"/>
            <p:nvPr/>
          </p:nvSpPr>
          <p:spPr>
            <a:xfrm>
              <a:off x="910457" y="3846786"/>
              <a:ext cx="566376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ARQ = </a:t>
              </a:r>
              <a:r>
                <a:rPr lang="ko-KR" altLang="en-US" dirty="0"/>
                <a:t>재전송기법임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이거 </a:t>
              </a:r>
              <a:r>
                <a:rPr lang="ko-KR" altLang="en-US" dirty="0" err="1"/>
                <a:t>아닌거</a:t>
              </a:r>
              <a:r>
                <a:rPr lang="ko-KR" altLang="en-US" dirty="0"/>
                <a:t> 고르면 됨</a:t>
              </a:r>
              <a:br>
                <a:rPr lang="en-US" altLang="ko-KR" dirty="0"/>
              </a:br>
              <a:endParaRPr lang="en-US" altLang="ko-KR" dirty="0"/>
            </a:p>
            <a:p>
              <a:r>
                <a:rPr lang="ko-KR" altLang="en-US" dirty="0"/>
                <a:t>오토 </a:t>
              </a:r>
              <a:r>
                <a:rPr lang="ko-KR" altLang="en-US" dirty="0" err="1"/>
                <a:t>리퀘스트</a:t>
              </a:r>
              <a:r>
                <a:rPr lang="ko-KR" altLang="en-US" dirty="0"/>
                <a:t> </a:t>
              </a:r>
              <a:r>
                <a:rPr lang="ko-KR" altLang="en-US" dirty="0" err="1"/>
                <a:t>퀘스쳔</a:t>
              </a:r>
              <a:r>
                <a:rPr lang="ko-KR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555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F71B882-74E4-D52D-9C6E-93D7817A1328}"/>
              </a:ext>
            </a:extLst>
          </p:cNvPr>
          <p:cNvGrpSpPr/>
          <p:nvPr/>
        </p:nvGrpSpPr>
        <p:grpSpPr>
          <a:xfrm>
            <a:off x="204889" y="449002"/>
            <a:ext cx="8702628" cy="4849259"/>
            <a:chOff x="204889" y="449002"/>
            <a:chExt cx="8702628" cy="48492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2460827-84C1-985D-91F8-05EFB722C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889" y="449002"/>
              <a:ext cx="6674193" cy="37212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45FC31-0CE1-5BA3-08FC-2132F0EEF9B2}"/>
                </a:ext>
              </a:extLst>
            </p:cNvPr>
            <p:cNvSpPr txBox="1"/>
            <p:nvPr/>
          </p:nvSpPr>
          <p:spPr>
            <a:xfrm>
              <a:off x="934107" y="4374931"/>
              <a:ext cx="79734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읽어보면 바로 답이 나오지만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기본적으로 패킷은 전송되는 양이 동일해야 한다고 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409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37AEFD-8B0F-7B27-FCA9-166C313A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45" y="315310"/>
            <a:ext cx="6121715" cy="4349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C552DC-FF0C-C3DC-EAA9-6C127C907C08}"/>
              </a:ext>
            </a:extLst>
          </p:cNvPr>
          <p:cNvSpPr txBox="1"/>
          <p:nvPr/>
        </p:nvSpPr>
        <p:spPr>
          <a:xfrm>
            <a:off x="1060230" y="5029200"/>
            <a:ext cx="45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암기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688BFC-D104-72B9-E847-6EEFAF9D0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91" y="1119446"/>
            <a:ext cx="5244664" cy="35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46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0AFA42-25EA-B1C3-E8C8-C8F9E370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413" y="1625507"/>
            <a:ext cx="6293173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C3F3976-D6EF-45A4-B206-338416C3DFB1}"/>
              </a:ext>
            </a:extLst>
          </p:cNvPr>
          <p:cNvGrpSpPr/>
          <p:nvPr/>
        </p:nvGrpSpPr>
        <p:grpSpPr>
          <a:xfrm>
            <a:off x="323571" y="946913"/>
            <a:ext cx="10147783" cy="2171812"/>
            <a:chOff x="323571" y="946913"/>
            <a:chExt cx="10147783" cy="21718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93CD53-C25C-89EC-182E-36116605A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71" y="946913"/>
              <a:ext cx="6864703" cy="21718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D09129-FDB8-2A8D-A528-7D962242958F}"/>
                </a:ext>
              </a:extLst>
            </p:cNvPr>
            <p:cNvSpPr txBox="1"/>
            <p:nvPr/>
          </p:nvSpPr>
          <p:spPr>
            <a:xfrm>
              <a:off x="7467599" y="946913"/>
              <a:ext cx="3003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멀티케스트는</a:t>
              </a:r>
              <a:r>
                <a:rPr lang="ko-KR" altLang="en-US" dirty="0"/>
                <a:t> </a:t>
              </a:r>
              <a:r>
                <a:rPr lang="en-US" altLang="ko-KR" dirty="0"/>
                <a:t>= D Class</a:t>
              </a:r>
              <a:r>
                <a:rPr lang="ko-KR" altLang="en-US" dirty="0"/>
                <a:t>를 사용함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AE9CDC-FC4C-4225-4414-A8D6622C40E4}"/>
              </a:ext>
            </a:extLst>
          </p:cNvPr>
          <p:cNvGrpSpPr/>
          <p:nvPr/>
        </p:nvGrpSpPr>
        <p:grpSpPr>
          <a:xfrm>
            <a:off x="504555" y="3402521"/>
            <a:ext cx="10468244" cy="3170360"/>
            <a:chOff x="504555" y="3402521"/>
            <a:chExt cx="10468244" cy="317036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4E0A03B-753A-DD3D-24D2-163534823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555" y="3402521"/>
              <a:ext cx="6502734" cy="244487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5D70DB-28CB-B863-F1C7-67E33389130C}"/>
                </a:ext>
              </a:extLst>
            </p:cNvPr>
            <p:cNvSpPr txBox="1"/>
            <p:nvPr/>
          </p:nvSpPr>
          <p:spPr>
            <a:xfrm>
              <a:off x="7467598" y="3710559"/>
              <a:ext cx="350520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11111111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dirty="0"/>
                <a:t>2</a:t>
              </a:r>
              <a:r>
                <a:rPr lang="ko-KR" altLang="en-US" dirty="0"/>
                <a:t>의 </a:t>
              </a:r>
              <a:r>
                <a:rPr lang="en-US" altLang="ko-KR" dirty="0"/>
                <a:t>0</a:t>
              </a:r>
              <a:r>
                <a:rPr lang="ko-KR" altLang="en-US" dirty="0"/>
                <a:t>승부터 시작</a:t>
              </a:r>
              <a:r>
                <a:rPr lang="en-US" altLang="ko-KR" dirty="0"/>
                <a:t>+</a:t>
              </a:r>
              <a:r>
                <a:rPr lang="ko-KR" altLang="en-US" dirty="0"/>
                <a:t>왼쪽부터 시작 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dirty="0"/>
                <a:t>그래서 </a:t>
              </a:r>
              <a:r>
                <a:rPr lang="en-US" altLang="ko-KR" dirty="0"/>
                <a:t>224</a:t>
              </a:r>
              <a:r>
                <a:rPr lang="ko-KR" altLang="en-US" dirty="0"/>
                <a:t>는 </a:t>
              </a:r>
              <a:r>
                <a:rPr lang="en-US" altLang="ko-KR" dirty="0"/>
                <a:t>11100000</a:t>
              </a:r>
              <a:r>
                <a:rPr lang="ko-KR" altLang="en-US" dirty="0"/>
                <a:t>를 의미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dirty="0"/>
                <a:t>그럼 뒤에 </a:t>
              </a:r>
              <a:r>
                <a:rPr lang="en-US" altLang="ko-KR" dirty="0"/>
                <a:t>0</a:t>
              </a:r>
              <a:r>
                <a:rPr lang="ko-KR" altLang="en-US" dirty="0"/>
                <a:t>부분을 </a:t>
              </a:r>
              <a:r>
                <a:rPr lang="en-US" altLang="ko-KR" dirty="0"/>
                <a:t>2</a:t>
              </a:r>
              <a:r>
                <a:rPr lang="ko-KR" altLang="en-US" dirty="0"/>
                <a:t>진수로 바꿔서 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dirty="0"/>
                <a:t>다 더하면 </a:t>
              </a:r>
              <a:r>
                <a:rPr lang="en-US" altLang="ko-KR" dirty="0"/>
                <a:t>31</a:t>
              </a:r>
              <a:r>
                <a:rPr lang="ko-KR" altLang="en-US" dirty="0"/>
                <a:t>이 나오는데 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dirty="0"/>
                <a:t>1</a:t>
              </a:r>
              <a:r>
                <a:rPr lang="ko-KR" altLang="en-US" dirty="0"/>
                <a:t>빼면 됨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4930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3A69A2-988F-A10E-E596-4B48856A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9" y="616195"/>
            <a:ext cx="6636091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09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AE8D9C4-9B9F-27FC-5BDB-645C5F9BBF77}"/>
              </a:ext>
            </a:extLst>
          </p:cNvPr>
          <p:cNvGrpSpPr/>
          <p:nvPr/>
        </p:nvGrpSpPr>
        <p:grpSpPr>
          <a:xfrm>
            <a:off x="-74943" y="417536"/>
            <a:ext cx="11968791" cy="5518434"/>
            <a:chOff x="-74943" y="417536"/>
            <a:chExt cx="11968791" cy="551843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AE692D-F5DB-E3C4-B431-EFDB303A7A15}"/>
                </a:ext>
              </a:extLst>
            </p:cNvPr>
            <p:cNvGrpSpPr/>
            <p:nvPr/>
          </p:nvGrpSpPr>
          <p:grpSpPr>
            <a:xfrm>
              <a:off x="-74943" y="417536"/>
              <a:ext cx="11968791" cy="5518434"/>
              <a:chOff x="-74943" y="417536"/>
              <a:chExt cx="11968791" cy="551843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EF7F2A7-B2B2-DC1B-37F0-F18FA49CA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74943" y="417536"/>
                <a:ext cx="6445581" cy="5518434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DD75B7E-20E4-39A9-9BC2-4725C19B0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1024508"/>
                <a:ext cx="5797848" cy="254648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BDCF4F-270A-5471-0EDA-45C250A45040}"/>
                </a:ext>
              </a:extLst>
            </p:cNvPr>
            <p:cNvSpPr txBox="1"/>
            <p:nvPr/>
          </p:nvSpPr>
          <p:spPr>
            <a:xfrm>
              <a:off x="6712168" y="4146529"/>
              <a:ext cx="46784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통합 </a:t>
              </a:r>
              <a:r>
                <a:rPr lang="en-US" altLang="ko-KR" dirty="0"/>
                <a:t>= </a:t>
              </a:r>
              <a:r>
                <a:rPr lang="ko-KR" altLang="en-US" dirty="0" err="1"/>
                <a:t>컨버져스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그래서 광대역 </a:t>
              </a:r>
              <a:r>
                <a:rPr lang="ko-KR" altLang="en-US" dirty="0" err="1"/>
                <a:t>융합망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859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64157B-852B-ECE7-AE11-DD4C2C96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57" y="980346"/>
            <a:ext cx="6534486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1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6587E9-B663-595C-7212-5A256149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0" y="1013630"/>
            <a:ext cx="6458282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6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71677D-0FFD-B62B-63E2-5EA15BD1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63" y="1148067"/>
            <a:ext cx="5905804" cy="307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6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EAAF45-CEB6-DC01-E74F-E9016333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5" y="204405"/>
            <a:ext cx="7055213" cy="42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74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3CFE1E-FAB5-0224-0E22-3E34DB54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05" y="351628"/>
            <a:ext cx="6693244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7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FC4CF9-3618-CE26-8D93-0FD7675A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881463"/>
            <a:ext cx="6204269" cy="35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74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A8C4C7-14AF-88A0-CFEA-BBCA88BB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55" y="936195"/>
            <a:ext cx="7171041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14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515074-29FF-529A-6FD9-02B28418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85" y="1100504"/>
            <a:ext cx="6316718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1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FE2E500-D0EB-C13D-D24D-F255FEE8C198}"/>
              </a:ext>
            </a:extLst>
          </p:cNvPr>
          <p:cNvGrpSpPr/>
          <p:nvPr/>
        </p:nvGrpSpPr>
        <p:grpSpPr>
          <a:xfrm>
            <a:off x="504555" y="454272"/>
            <a:ext cx="8914748" cy="4193959"/>
            <a:chOff x="976504" y="1663640"/>
            <a:chExt cx="8914748" cy="41939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23B0B5-4EC0-337A-2E8D-774F2782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6504" y="1663640"/>
              <a:ext cx="6502734" cy="23115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187981-A5A0-EEB8-863C-0136C868EF27}"/>
                </a:ext>
              </a:extLst>
            </p:cNvPr>
            <p:cNvSpPr txBox="1"/>
            <p:nvPr/>
          </p:nvSpPr>
          <p:spPr>
            <a:xfrm>
              <a:off x="1066800" y="4380271"/>
              <a:ext cx="88244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Link</a:t>
              </a:r>
              <a:r>
                <a:rPr lang="ko-KR" altLang="en-US" dirty="0"/>
                <a:t> </a:t>
              </a:r>
              <a:r>
                <a:rPr lang="en-US" altLang="ko-KR" dirty="0"/>
                <a:t>State </a:t>
              </a:r>
              <a:r>
                <a:rPr lang="ko-KR" altLang="en-US" dirty="0"/>
                <a:t>나오면 무조건 </a:t>
              </a:r>
              <a:r>
                <a:rPr lang="en-US" altLang="ko-KR" dirty="0"/>
                <a:t>OSPF</a:t>
              </a:r>
            </a:p>
            <a:p>
              <a:endParaRPr lang="en-US" altLang="ko-KR" dirty="0"/>
            </a:p>
            <a:p>
              <a:r>
                <a:rPr lang="ko-KR" altLang="en-US" dirty="0"/>
                <a:t>네비게이션에 사용되는 </a:t>
              </a:r>
              <a:r>
                <a:rPr lang="en-US" altLang="ko-KR" dirty="0"/>
                <a:t>Link State &gt;&gt; </a:t>
              </a:r>
              <a:r>
                <a:rPr lang="ko-KR" altLang="en-US" dirty="0"/>
                <a:t>최신 버전의 네비게이션 프로토콜이다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Open Shortest Path First &gt; </a:t>
              </a:r>
              <a:r>
                <a:rPr lang="ko-KR" altLang="en-US" dirty="0"/>
                <a:t>가장 짧은 길을 안내해라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8708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B714461-37EA-FBC8-3E80-BE44E66B9FED}"/>
              </a:ext>
            </a:extLst>
          </p:cNvPr>
          <p:cNvGrpSpPr/>
          <p:nvPr/>
        </p:nvGrpSpPr>
        <p:grpSpPr>
          <a:xfrm>
            <a:off x="438805" y="1296367"/>
            <a:ext cx="6269423" cy="4445412"/>
            <a:chOff x="438805" y="1296367"/>
            <a:chExt cx="6269423" cy="44454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22CA6E5-2335-E021-E989-36CE9980E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805" y="1296367"/>
              <a:ext cx="5875286" cy="40760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E9DF5A-3065-61A6-BCD6-5608EE0F80C3}"/>
                </a:ext>
              </a:extLst>
            </p:cNvPr>
            <p:cNvSpPr txBox="1"/>
            <p:nvPr/>
          </p:nvSpPr>
          <p:spPr>
            <a:xfrm>
              <a:off x="1541080" y="5372447"/>
              <a:ext cx="5167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ETC</a:t>
              </a:r>
              <a:r>
                <a:rPr lang="ko-KR" altLang="en-US" dirty="0"/>
                <a:t>를 기억해라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28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427932D-69EC-A0AC-4CF3-8E52A533D0E0}"/>
              </a:ext>
            </a:extLst>
          </p:cNvPr>
          <p:cNvGrpSpPr/>
          <p:nvPr/>
        </p:nvGrpSpPr>
        <p:grpSpPr>
          <a:xfrm>
            <a:off x="614122" y="457244"/>
            <a:ext cx="7826418" cy="5540377"/>
            <a:chOff x="614122" y="457244"/>
            <a:chExt cx="7826418" cy="55403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8E37E55-3429-1B00-1C76-1DA5E80D9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122" y="457244"/>
              <a:ext cx="7826418" cy="504487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970F76-603A-A3CD-A0A5-FD88A845AC56}"/>
                </a:ext>
              </a:extLst>
            </p:cNvPr>
            <p:cNvSpPr txBox="1"/>
            <p:nvPr/>
          </p:nvSpPr>
          <p:spPr>
            <a:xfrm>
              <a:off x="1462251" y="5628289"/>
              <a:ext cx="4741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단순암기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4253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483DB-BB78-0193-988F-227E8E28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66" y="637116"/>
            <a:ext cx="801693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4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636283-567A-5FE0-49BA-DA87F017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60" y="0"/>
            <a:ext cx="8138865" cy="65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47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08532E-6FAD-81BE-AC43-5347F907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53" y="1382852"/>
            <a:ext cx="7780694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64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83E65F-1F16-2BE8-4119-43A18743E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04" y="918415"/>
            <a:ext cx="7620660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CB06C1-8E00-1F35-8295-0818042F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2" y="723322"/>
            <a:ext cx="8138865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17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DAFC604-36DD-DF43-9E0D-13BBCC3ACFDD}"/>
              </a:ext>
            </a:extLst>
          </p:cNvPr>
          <p:cNvGrpSpPr/>
          <p:nvPr/>
        </p:nvGrpSpPr>
        <p:grpSpPr>
          <a:xfrm>
            <a:off x="331896" y="277730"/>
            <a:ext cx="11528208" cy="5372376"/>
            <a:chOff x="331896" y="277730"/>
            <a:chExt cx="11528208" cy="53723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9C0193A-8D4C-7169-CB79-350180347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896" y="277730"/>
              <a:ext cx="6420180" cy="53723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5D0D51-D88D-683E-C7CF-80EDAD33E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9850" y="3912595"/>
              <a:ext cx="5700254" cy="173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596BB5-93E1-2F0E-6A08-70C1E3EC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48" y="405311"/>
            <a:ext cx="8474174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4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F2131-F337-1534-C8EB-44977148A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9" y="421296"/>
            <a:ext cx="7407282" cy="3871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B1198-21BB-35AB-D6A3-5D4D3BBED6C3}"/>
              </a:ext>
            </a:extLst>
          </p:cNvPr>
          <p:cNvSpPr txBox="1"/>
          <p:nvPr/>
        </p:nvSpPr>
        <p:spPr>
          <a:xfrm>
            <a:off x="1533195" y="4524703"/>
            <a:ext cx="167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증폭장치</a:t>
            </a:r>
          </a:p>
        </p:txBody>
      </p:sp>
    </p:spTree>
    <p:extLst>
      <p:ext uri="{BB962C8B-B14F-4D97-AF65-F5344CB8AC3E}">
        <p14:creationId xmlns:p14="http://schemas.microsoft.com/office/powerpoint/2010/main" val="196595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6FFE78-150A-3C50-00E8-16E18707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60" y="683767"/>
            <a:ext cx="4997707" cy="24004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EED85-B63A-9CC9-05A2-FA2C8E13FBAF}"/>
              </a:ext>
            </a:extLst>
          </p:cNvPr>
          <p:cNvSpPr txBox="1"/>
          <p:nvPr/>
        </p:nvSpPr>
        <p:spPr>
          <a:xfrm>
            <a:off x="825910" y="4709652"/>
            <a:ext cx="4107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헤더 두개는 아니고</a:t>
            </a:r>
            <a:r>
              <a:rPr lang="en-US" altLang="ko-KR" dirty="0"/>
              <a:t>, </a:t>
            </a:r>
            <a:r>
              <a:rPr lang="ko-KR" altLang="en-US" dirty="0"/>
              <a:t>버전도 뭔가 아님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이건 그냥 암기 </a:t>
            </a:r>
            <a:r>
              <a:rPr lang="en-US" altLang="ko-KR" dirty="0"/>
              <a:t>ACK</a:t>
            </a:r>
          </a:p>
        </p:txBody>
      </p:sp>
    </p:spTree>
    <p:extLst>
      <p:ext uri="{BB962C8B-B14F-4D97-AF65-F5344CB8AC3E}">
        <p14:creationId xmlns:p14="http://schemas.microsoft.com/office/powerpoint/2010/main" val="1128897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3E55487-B330-2752-2E71-C1F33869A836}"/>
              </a:ext>
            </a:extLst>
          </p:cNvPr>
          <p:cNvGrpSpPr/>
          <p:nvPr/>
        </p:nvGrpSpPr>
        <p:grpSpPr>
          <a:xfrm>
            <a:off x="264376" y="275897"/>
            <a:ext cx="9257994" cy="6582103"/>
            <a:chOff x="264376" y="275897"/>
            <a:chExt cx="9257994" cy="65821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13BD1C-2AF9-15FB-165E-862433CCC8E6}"/>
                </a:ext>
              </a:extLst>
            </p:cNvPr>
            <p:cNvSpPr txBox="1"/>
            <p:nvPr/>
          </p:nvSpPr>
          <p:spPr>
            <a:xfrm>
              <a:off x="3157043" y="275897"/>
              <a:ext cx="6365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망과 망이 </a:t>
              </a:r>
              <a:r>
                <a:rPr lang="ko-KR" altLang="en-US" dirty="0" err="1"/>
                <a:t>다를경우</a:t>
              </a:r>
              <a:r>
                <a:rPr lang="ko-KR" altLang="en-US" dirty="0"/>
                <a:t> 연결하기 위해 사용하는 게이트웨이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C3AC1A-D930-D67F-19FC-F7E7D84A6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376" y="830058"/>
              <a:ext cx="8116003" cy="6027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0798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EBEE23-6DBA-BA3A-93F8-10C4C53E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46" y="1069397"/>
            <a:ext cx="7597798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37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28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4409C3-E62E-2B78-298A-8892E6A3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9" y="493064"/>
            <a:ext cx="6159817" cy="3295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2F8406-4359-9DC8-E5E7-7C45E8591235}"/>
              </a:ext>
            </a:extLst>
          </p:cNvPr>
          <p:cNvSpPr txBox="1"/>
          <p:nvPr/>
        </p:nvSpPr>
        <p:spPr>
          <a:xfrm>
            <a:off x="968477" y="4065639"/>
            <a:ext cx="6159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읽어보면</a:t>
            </a:r>
            <a:r>
              <a:rPr lang="en-US" altLang="ko-KR" dirty="0"/>
              <a:t> </a:t>
            </a:r>
            <a:r>
              <a:rPr lang="ko-KR" altLang="en-US" dirty="0"/>
              <a:t>당연한 이야기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전송량을</a:t>
            </a:r>
            <a:r>
              <a:rPr lang="ko-KR" altLang="en-US" dirty="0"/>
              <a:t> 적당한 크기로 분할한다 </a:t>
            </a:r>
            <a:r>
              <a:rPr lang="en-US" altLang="ko-KR" dirty="0"/>
              <a:t>= </a:t>
            </a:r>
            <a:r>
              <a:rPr lang="ko-KR" altLang="en-US" dirty="0"/>
              <a:t>맥시멈 </a:t>
            </a:r>
            <a:r>
              <a:rPr lang="ko-KR" altLang="en-US" dirty="0" err="1"/>
              <a:t>트렌스미션</a:t>
            </a:r>
            <a:r>
              <a:rPr lang="ko-KR" altLang="en-US" dirty="0"/>
              <a:t> 유닛</a:t>
            </a:r>
          </a:p>
        </p:txBody>
      </p:sp>
    </p:spTree>
    <p:extLst>
      <p:ext uri="{BB962C8B-B14F-4D97-AF65-F5344CB8AC3E}">
        <p14:creationId xmlns:p14="http://schemas.microsoft.com/office/powerpoint/2010/main" val="120351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4D9D4A-D2BC-1880-96D5-4368B80C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11" y="458030"/>
            <a:ext cx="5950256" cy="3562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242AA-D742-9944-7ADE-81BC1A180F47}"/>
              </a:ext>
            </a:extLst>
          </p:cNvPr>
          <p:cNvSpPr txBox="1"/>
          <p:nvPr/>
        </p:nvSpPr>
        <p:spPr>
          <a:xfrm>
            <a:off x="1268361" y="4572000"/>
            <a:ext cx="54104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Snmp</a:t>
            </a:r>
            <a:r>
              <a:rPr lang="ko-KR" altLang="en-US" dirty="0"/>
              <a:t>는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오류 </a:t>
            </a:r>
            <a:r>
              <a:rPr lang="ko-KR" altLang="en-US" dirty="0" err="1"/>
              <a:t>제어랑은</a:t>
            </a:r>
            <a:r>
              <a:rPr lang="ko-KR" altLang="en-US" dirty="0"/>
              <a:t> 전혀 상관이 없다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그냥 메일 보내는 프로토콜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이건 </a:t>
            </a:r>
            <a:r>
              <a:rPr lang="ko-KR" altLang="en-US" dirty="0" err="1"/>
              <a:t>두번이상</a:t>
            </a:r>
            <a:r>
              <a:rPr lang="ko-KR" altLang="en-US" dirty="0"/>
              <a:t> 읽어보자 </a:t>
            </a:r>
            <a:r>
              <a:rPr lang="en-US" altLang="ko-KR" dirty="0"/>
              <a:t>– </a:t>
            </a:r>
            <a:r>
              <a:rPr lang="ko-KR" altLang="en-US" dirty="0"/>
              <a:t>헷갈리는 것들이 </a:t>
            </a:r>
            <a:r>
              <a:rPr lang="ko-KR" altLang="en-US" dirty="0" err="1"/>
              <a:t>많은듯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1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9B1AFD6-EF6B-5135-60DB-3A622881E6D3}"/>
              </a:ext>
            </a:extLst>
          </p:cNvPr>
          <p:cNvGrpSpPr/>
          <p:nvPr/>
        </p:nvGrpSpPr>
        <p:grpSpPr>
          <a:xfrm>
            <a:off x="681644" y="1011337"/>
            <a:ext cx="6305874" cy="4239430"/>
            <a:chOff x="681644" y="1011337"/>
            <a:chExt cx="6305874" cy="42394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4A20C4E-6A74-BF06-8736-92318BE93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644" y="1011337"/>
              <a:ext cx="6305874" cy="210195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861B4E-059A-C365-B78C-0232A4732125}"/>
                </a:ext>
              </a:extLst>
            </p:cNvPr>
            <p:cNvSpPr txBox="1"/>
            <p:nvPr/>
          </p:nvSpPr>
          <p:spPr>
            <a:xfrm>
              <a:off x="1592826" y="3496441"/>
              <a:ext cx="384592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잘 알려진 포트는 </a:t>
              </a:r>
              <a:r>
                <a:rPr lang="en-US" altLang="ko-KR" dirty="0"/>
                <a:t>0~1024</a:t>
              </a:r>
              <a:r>
                <a:rPr lang="ko-KR" altLang="en-US" dirty="0" err="1"/>
                <a:t>까지이다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23</a:t>
              </a:r>
              <a:r>
                <a:rPr lang="ko-KR" altLang="en-US" dirty="0"/>
                <a:t>번은 텔넷이라고 함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en-US" altLang="ko-KR" dirty="0"/>
                <a:t>FTP = 21</a:t>
              </a:r>
              <a:r>
                <a:rPr lang="ko-KR" altLang="en-US" dirty="0"/>
                <a:t>번 사용</a:t>
              </a:r>
              <a:endParaRPr lang="en-US" altLang="ko-KR" dirty="0"/>
            </a:p>
            <a:p>
              <a:r>
                <a:rPr lang="en-US" altLang="ko-KR" dirty="0"/>
                <a:t>SSH = 22</a:t>
              </a:r>
              <a:r>
                <a:rPr lang="ko-KR" altLang="en-US" dirty="0"/>
                <a:t>번 사용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87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897199A-781D-F76A-D506-BDE62C046325}"/>
              </a:ext>
            </a:extLst>
          </p:cNvPr>
          <p:cNvGrpSpPr/>
          <p:nvPr/>
        </p:nvGrpSpPr>
        <p:grpSpPr>
          <a:xfrm>
            <a:off x="340269" y="370209"/>
            <a:ext cx="8012824" cy="5496713"/>
            <a:chOff x="340269" y="370209"/>
            <a:chExt cx="8012824" cy="54967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EBD360D-1F98-403E-D4E0-EA2C5F2B9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269" y="370209"/>
              <a:ext cx="6332486" cy="40838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097D95-8B23-B37A-5D93-CBA731A190FB}"/>
                </a:ext>
              </a:extLst>
            </p:cNvPr>
            <p:cNvSpPr txBox="1"/>
            <p:nvPr/>
          </p:nvSpPr>
          <p:spPr>
            <a:xfrm>
              <a:off x="340269" y="4666593"/>
              <a:ext cx="80128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네트워크상의 논리적 </a:t>
              </a:r>
              <a:r>
                <a:rPr lang="en-US" altLang="ko-KR" dirty="0"/>
                <a:t>IP</a:t>
              </a:r>
              <a:r>
                <a:rPr lang="ko-KR" altLang="en-US" dirty="0"/>
                <a:t>를 물리적 </a:t>
              </a:r>
              <a:r>
                <a:rPr lang="en-US" altLang="ko-KR" dirty="0"/>
                <a:t>IP</a:t>
              </a:r>
              <a:r>
                <a:rPr lang="ko-KR" altLang="en-US" dirty="0"/>
                <a:t>와 </a:t>
              </a:r>
              <a:r>
                <a:rPr lang="ko-KR" altLang="en-US" dirty="0" err="1"/>
                <a:t>맵핑시키는</a:t>
              </a:r>
              <a:r>
                <a:rPr lang="ko-KR" altLang="en-US" dirty="0"/>
                <a:t> 프로토콜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 err="1"/>
                <a:t>어드래스</a:t>
              </a:r>
              <a:r>
                <a:rPr lang="ko-KR" altLang="en-US" dirty="0"/>
                <a:t> 리솔루션 프로토콜 </a:t>
              </a:r>
              <a:endParaRPr lang="en-US" altLang="ko-KR" dirty="0"/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327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8219A87-C37C-C933-FF72-5E6FB83E75B0}"/>
              </a:ext>
            </a:extLst>
          </p:cNvPr>
          <p:cNvGrpSpPr/>
          <p:nvPr/>
        </p:nvGrpSpPr>
        <p:grpSpPr>
          <a:xfrm>
            <a:off x="582600" y="655902"/>
            <a:ext cx="6464632" cy="4263707"/>
            <a:chOff x="582600" y="655902"/>
            <a:chExt cx="6464632" cy="42637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5C380-12E3-3951-794A-22EA17A63E71}"/>
                </a:ext>
              </a:extLst>
            </p:cNvPr>
            <p:cNvSpPr txBox="1"/>
            <p:nvPr/>
          </p:nvSpPr>
          <p:spPr>
            <a:xfrm>
              <a:off x="1745225" y="4550277"/>
              <a:ext cx="2502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Final</a:t>
              </a:r>
              <a:r>
                <a:rPr lang="ko-KR" altLang="en-US" dirty="0"/>
                <a:t>을 의미하는 </a:t>
              </a:r>
              <a:r>
                <a:rPr lang="en-US" altLang="ko-KR" dirty="0"/>
                <a:t>fin </a:t>
              </a:r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B32826D-891F-7705-4C99-6D20C47B1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600" y="655902"/>
              <a:ext cx="6464632" cy="3638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59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266</Words>
  <Application>Microsoft Office PowerPoint</Application>
  <PresentationFormat>와이드스크린</PresentationFormat>
  <Paragraphs>74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범수</dc:creator>
  <cp:lastModifiedBy>김 범수</cp:lastModifiedBy>
  <cp:revision>1</cp:revision>
  <dcterms:created xsi:type="dcterms:W3CDTF">2023-05-17T12:07:26Z</dcterms:created>
  <dcterms:modified xsi:type="dcterms:W3CDTF">2023-05-20T04:40:17Z</dcterms:modified>
</cp:coreProperties>
</file>